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72" r:id="rId4"/>
    <p:sldId id="264" r:id="rId5"/>
    <p:sldId id="274" r:id="rId6"/>
    <p:sldId id="275" r:id="rId7"/>
    <p:sldId id="276" r:id="rId8"/>
    <p:sldId id="281" r:id="rId9"/>
    <p:sldId id="277" r:id="rId10"/>
    <p:sldId id="278" r:id="rId11"/>
    <p:sldId id="265" r:id="rId12"/>
    <p:sldId id="266" r:id="rId13"/>
    <p:sldId id="267" r:id="rId14"/>
    <p:sldId id="268" r:id="rId15"/>
    <p:sldId id="269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95A0"/>
    <a:srgbClr val="9ED3D7"/>
    <a:srgbClr val="F7C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50" y="936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3-46EA-82FA-166030EF326E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3-46EA-82FA-166030EF32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3-46EA-82FA-166030EF3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80-4014-B3A0-2BD1E4929AE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80-4014-B3A0-2BD1E4929A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0-4014-B3A0-2BD1E4929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E-458A-8566-37FC9EB79D5D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E-458A-8566-37FC9EB79D5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BE-458A-8566-37FC9EB79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16-May-20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52705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>
                <a:latin typeface="+mj-lt"/>
              </a:rPr>
              <a:t>USER </a:t>
            </a:r>
            <a:r>
              <a:rPr lang="en-US" sz="5400">
                <a:latin typeface="+mj-lt"/>
              </a:rPr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901700" y="4656830"/>
            <a:ext cx="44372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err="1">
                <a:latin typeface="Quicksand" pitchFamily="2" charset="0"/>
              </a:rPr>
              <a:t>Sinh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viên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thực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hiện</a:t>
            </a:r>
            <a:r>
              <a:rPr lang="en-US" sz="2400">
                <a:latin typeface="Quicksand" pitchFamily="2" charset="0"/>
              </a:rPr>
              <a:t>: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Ngọc</a:t>
            </a:r>
            <a:r>
              <a:rPr lang="en-US" sz="2400">
                <a:latin typeface="Quicksand" pitchFamily="2" charset="0"/>
              </a:rPr>
              <a:t> Kha</a:t>
            </a: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S</a:t>
            </a:r>
            <a:r>
              <a:rPr lang="vi-VN" sz="2400">
                <a:latin typeface="Quicksand" pitchFamily="2" charset="0"/>
              </a:rPr>
              <a:t>ơ</a:t>
            </a:r>
            <a:r>
              <a:rPr lang="en-US" sz="2400">
                <a:latin typeface="Quicksand" pitchFamily="2" charset="0"/>
              </a:rPr>
              <a:t>n </a:t>
            </a:r>
            <a:r>
              <a:rPr lang="en-US" sz="2400" err="1">
                <a:latin typeface="Quicksand" pitchFamily="2" charset="0"/>
              </a:rPr>
              <a:t>Hải</a:t>
            </a:r>
            <a:endParaRPr lang="en-US" sz="2400">
              <a:latin typeface="Quicksand" pitchFamily="2" charset="0"/>
            </a:endParaRPr>
          </a:p>
          <a:p>
            <a:r>
              <a:rPr lang="en-US" sz="2400" err="1">
                <a:latin typeface="Quicksand" pitchFamily="2" charset="0"/>
              </a:rPr>
              <a:t>Nguyễn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Thị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Hoàng</a:t>
            </a:r>
            <a:r>
              <a:rPr lang="en-US" sz="2400">
                <a:latin typeface="Quicksand" pitchFamily="2" charset="0"/>
              </a:rPr>
              <a:t> </a:t>
            </a:r>
            <a:r>
              <a:rPr lang="en-US" sz="2400" err="1">
                <a:latin typeface="Quicksand" pitchFamily="2" charset="0"/>
              </a:rPr>
              <a:t>Oanh</a:t>
            </a:r>
            <a:endParaRPr lang="en-US" sz="2400">
              <a:latin typeface="Quicksand" pitchFamily="2" charset="0"/>
            </a:endParaRPr>
          </a:p>
        </p:txBody>
      </p:sp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2A3BE2-FAAA-4B8F-AB11-0518FB6F3B0F}"/>
              </a:ext>
            </a:extLst>
          </p:cNvPr>
          <p:cNvSpPr txBox="1"/>
          <p:nvPr/>
        </p:nvSpPr>
        <p:spPr>
          <a:xfrm>
            <a:off x="6382741" y="5037216"/>
            <a:ext cx="4765431" cy="105560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Giảng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viên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ớng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dẫn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:</a:t>
            </a:r>
          </a:p>
          <a:p>
            <a:pPr algn="ctr"/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Thầy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Lê 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Huỳnh</a:t>
            </a:r>
            <a:r>
              <a:rPr lang="en-US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 Ph</a:t>
            </a:r>
            <a:r>
              <a:rPr lang="vi-VN" sz="2800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ư</a:t>
            </a:r>
            <a:r>
              <a:rPr lang="en-US" sz="2800" err="1">
                <a:latin typeface="Quicksand" pitchFamily="2" charset="0"/>
                <a:ea typeface="Lato Light" panose="020F0502020204030203" pitchFamily="34" charset="0"/>
                <a:cs typeface="Abhaya Libre" panose="02000603000000000000" pitchFamily="2" charset="77"/>
              </a:rPr>
              <a:t>ớc</a:t>
            </a:r>
            <a:endParaRPr lang="es-ES_tradnl" sz="2800">
              <a:latin typeface="Quicksand" pitchFamily="2" charset="0"/>
              <a:ea typeface="Lato Light" panose="020F0502020204030203" pitchFamily="34" charset="0"/>
              <a:cs typeface="Abhaya Libre" panose="02000603000000000000" pitchFamily="2" charset="7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3FBC6-5435-4B6D-A4A7-3C6AF22BF931}"/>
              </a:ext>
            </a:extLst>
          </p:cNvPr>
          <p:cNvSpPr txBox="1"/>
          <p:nvPr/>
        </p:nvSpPr>
        <p:spPr>
          <a:xfrm>
            <a:off x="228878" y="402810"/>
            <a:ext cx="652426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Báo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cáo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giữa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kì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  <a:p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Môn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: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Lập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trình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môi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tr</a:t>
            </a:r>
            <a:r>
              <a:rPr lang="vi-VN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ư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ờng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trực</a:t>
            </a:r>
            <a:r>
              <a:rPr lang="en-US" sz="4000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 </a:t>
            </a:r>
            <a:r>
              <a:rPr lang="en-US" sz="4000" err="1">
                <a:solidFill>
                  <a:schemeClr val="tx2"/>
                </a:solidFill>
                <a:latin typeface="Quicksand" pitchFamily="2" charset="0"/>
                <a:ea typeface="Baskerville" panose="02020502070401020303" pitchFamily="18" charset="0"/>
                <a:cs typeface="Abhaya Libre" panose="02000603000000000000" pitchFamily="2" charset="77"/>
              </a:rPr>
              <a:t>quan</a:t>
            </a:r>
            <a:endParaRPr lang="en-US" sz="4000">
              <a:solidFill>
                <a:schemeClr val="tx2"/>
              </a:solidFill>
              <a:latin typeface="Quicksand" pitchFamily="2" charset="0"/>
              <a:ea typeface="Baskerville" panose="02020502070401020303" pitchFamily="18" charset="0"/>
              <a:cs typeface="Abhaya Libre" panose="020006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+mj-lt"/>
              </a:rPr>
              <a:t>THIẾT KẾ</a:t>
            </a:r>
            <a:r>
              <a:rPr lang="en-US" sz="3600">
                <a:solidFill>
                  <a:schemeClr val="bg1"/>
                </a:solidFill>
                <a:latin typeface="+mj-lt"/>
              </a:rPr>
              <a:t> USER CONTROL</a:t>
            </a:r>
            <a:endParaRPr lang="en-US" sz="36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1716DE-E2AD-4929-AFBD-26F4B66C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17" y="2204278"/>
            <a:ext cx="2492166" cy="2449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2EDEE-B1C4-4167-803A-CF2FD34E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193" y="2204278"/>
            <a:ext cx="6689082" cy="2460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BCB044-AB95-448E-A65D-5F392CAE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679" y="2670008"/>
            <a:ext cx="6382641" cy="333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52DE58-0F9C-4682-A968-4E9625DEA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4206" y="3072722"/>
            <a:ext cx="6373114" cy="3238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A0788A-7DAF-42A8-87ED-4E3534CDD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0236" y="3485557"/>
            <a:ext cx="6367084" cy="362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542DB6-2DEB-4A54-BAA3-53C5E63FB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4206" y="3897348"/>
            <a:ext cx="6382641" cy="3238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EE0423-0527-4799-B03D-C74183B6F6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5288" y="2381750"/>
            <a:ext cx="1800476" cy="6382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A2AE3E-E51C-4B59-AE2A-7FB93A6B37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6235" y="3119394"/>
            <a:ext cx="1819529" cy="6192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956DF46-E0BC-4245-9A4F-A84CBAC881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7829" y="3835676"/>
            <a:ext cx="1771897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9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RESPONSIBLE BUSINESS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16-May-20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854971" y="1097229"/>
            <a:ext cx="8482058" cy="4766996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0721082-1354-4301-BFD7-327294D11536}"/>
              </a:ext>
            </a:extLst>
          </p:cNvPr>
          <p:cNvSpPr/>
          <p:nvPr/>
        </p:nvSpPr>
        <p:spPr>
          <a:xfrm>
            <a:off x="2237173" y="2671102"/>
            <a:ext cx="1600200" cy="16002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867C578-DA47-46AB-AF7F-536B44FE53CD}"/>
              </a:ext>
            </a:extLst>
          </p:cNvPr>
          <p:cNvSpPr/>
          <p:nvPr/>
        </p:nvSpPr>
        <p:spPr>
          <a:xfrm>
            <a:off x="4219575" y="2671102"/>
            <a:ext cx="1600200" cy="1600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7A50CE-1E79-49CB-8147-F3FA17A93016}"/>
              </a:ext>
            </a:extLst>
          </p:cNvPr>
          <p:cNvSpPr/>
          <p:nvPr/>
        </p:nvSpPr>
        <p:spPr>
          <a:xfrm>
            <a:off x="6201977" y="2671102"/>
            <a:ext cx="1600200" cy="1600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798C75-AD49-4FB7-A232-42E7A278DE7D}"/>
              </a:ext>
            </a:extLst>
          </p:cNvPr>
          <p:cNvSpPr/>
          <p:nvPr/>
        </p:nvSpPr>
        <p:spPr>
          <a:xfrm>
            <a:off x="8184379" y="2671102"/>
            <a:ext cx="1600200" cy="1600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A0C097-019B-4F97-B12C-B465177E05AB}"/>
              </a:ext>
            </a:extLst>
          </p:cNvPr>
          <p:cNvSpPr txBox="1"/>
          <p:nvPr/>
        </p:nvSpPr>
        <p:spPr>
          <a:xfrm>
            <a:off x="2346710" y="2286861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FOR PROFIT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C1F5B4-56F7-440D-8BF0-75E0E98BE76F}"/>
              </a:ext>
            </a:extLst>
          </p:cNvPr>
          <p:cNvSpPr txBox="1"/>
          <p:nvPr/>
        </p:nvSpPr>
        <p:spPr>
          <a:xfrm>
            <a:off x="4329112" y="1794418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CORPORATE SOCIAL CONSCIENCE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69A8B8-1406-4AFF-A69B-7CD7CFDDDBAA}"/>
              </a:ext>
            </a:extLst>
          </p:cNvPr>
          <p:cNvSpPr txBox="1"/>
          <p:nvPr/>
        </p:nvSpPr>
        <p:spPr>
          <a:xfrm>
            <a:off x="6311514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SOCIAL PURPOSE BUSINESS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2C6B89-8A73-4718-9EB8-8D6300590083}"/>
              </a:ext>
            </a:extLst>
          </p:cNvPr>
          <p:cNvSpPr txBox="1"/>
          <p:nvPr/>
        </p:nvSpPr>
        <p:spPr>
          <a:xfrm>
            <a:off x="8293916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/>
              <a:t>NON-PROFIT/CHARITY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3F2639-383D-41E4-9ADE-C536777B1C04}"/>
              </a:ext>
            </a:extLst>
          </p:cNvPr>
          <p:cNvSpPr txBox="1"/>
          <p:nvPr/>
        </p:nvSpPr>
        <p:spPr>
          <a:xfrm>
            <a:off x="2346710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F7B89C-1BFC-4E34-A422-201BF45EB7AC}"/>
              </a:ext>
            </a:extLst>
          </p:cNvPr>
          <p:cNvSpPr txBox="1"/>
          <p:nvPr/>
        </p:nvSpPr>
        <p:spPr>
          <a:xfrm>
            <a:off x="4329112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MAKING MONEY AND GIVING BACK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5A01A1-0595-4C95-BD44-549D5023AF90}"/>
              </a:ext>
            </a:extLst>
          </p:cNvPr>
          <p:cNvSpPr txBox="1"/>
          <p:nvPr/>
        </p:nvSpPr>
        <p:spPr>
          <a:xfrm>
            <a:off x="6311514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 AND MAKING MONEY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CBB742-B519-4084-B93D-B118A3F15417}"/>
              </a:ext>
            </a:extLst>
          </p:cNvPr>
          <p:cNvSpPr txBox="1"/>
          <p:nvPr/>
        </p:nvSpPr>
        <p:spPr>
          <a:xfrm>
            <a:off x="8293916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/>
              <a:t>DOING GOOD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3F8EFF-F9CA-4EA7-BA60-877167648C02}"/>
              </a:ext>
            </a:extLst>
          </p:cNvPr>
          <p:cNvGrpSpPr/>
          <p:nvPr/>
        </p:nvGrpSpPr>
        <p:grpSpPr>
          <a:xfrm>
            <a:off x="2812230" y="3264809"/>
            <a:ext cx="450086" cy="41278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15" name="Freeform 466">
              <a:extLst>
                <a:ext uri="{FF2B5EF4-FFF2-40B4-BE49-F238E27FC236}">
                  <a16:creationId xmlns:a16="http://schemas.microsoft.com/office/drawing/2014/main" id="{4EC34DBC-2DD3-476A-8A0D-8EE138533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7">
              <a:extLst>
                <a:ext uri="{FF2B5EF4-FFF2-40B4-BE49-F238E27FC236}">
                  <a16:creationId xmlns:a16="http://schemas.microsoft.com/office/drawing/2014/main" id="{7808C969-736B-4263-AEB0-AFB42D3D2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68">
              <a:extLst>
                <a:ext uri="{FF2B5EF4-FFF2-40B4-BE49-F238E27FC236}">
                  <a16:creationId xmlns:a16="http://schemas.microsoft.com/office/drawing/2014/main" id="{6233FDFD-0070-42FD-B1F2-710015F2B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69">
              <a:extLst>
                <a:ext uri="{FF2B5EF4-FFF2-40B4-BE49-F238E27FC236}">
                  <a16:creationId xmlns:a16="http://schemas.microsoft.com/office/drawing/2014/main" id="{42338BC0-DA5B-46C4-B715-DAD82821E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70">
              <a:extLst>
                <a:ext uri="{FF2B5EF4-FFF2-40B4-BE49-F238E27FC236}">
                  <a16:creationId xmlns:a16="http://schemas.microsoft.com/office/drawing/2014/main" id="{FB655334-3665-47BC-ADD8-9C117C6D6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71">
              <a:extLst>
                <a:ext uri="{FF2B5EF4-FFF2-40B4-BE49-F238E27FC236}">
                  <a16:creationId xmlns:a16="http://schemas.microsoft.com/office/drawing/2014/main" id="{15DF0392-C73C-4FAD-AF87-B9008A566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2">
              <a:extLst>
                <a:ext uri="{FF2B5EF4-FFF2-40B4-BE49-F238E27FC236}">
                  <a16:creationId xmlns:a16="http://schemas.microsoft.com/office/drawing/2014/main" id="{5767E06B-A36E-490A-822E-BC5C67B52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73">
              <a:extLst>
                <a:ext uri="{FF2B5EF4-FFF2-40B4-BE49-F238E27FC236}">
                  <a16:creationId xmlns:a16="http://schemas.microsoft.com/office/drawing/2014/main" id="{7664F752-50F1-4351-A52C-543619BED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74">
              <a:extLst>
                <a:ext uri="{FF2B5EF4-FFF2-40B4-BE49-F238E27FC236}">
                  <a16:creationId xmlns:a16="http://schemas.microsoft.com/office/drawing/2014/main" id="{C3858109-25F7-483A-926C-763B25E9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75">
              <a:extLst>
                <a:ext uri="{FF2B5EF4-FFF2-40B4-BE49-F238E27FC236}">
                  <a16:creationId xmlns:a16="http://schemas.microsoft.com/office/drawing/2014/main" id="{FB1CDF3F-984D-4AB9-9EFF-987E47B1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76">
              <a:extLst>
                <a:ext uri="{FF2B5EF4-FFF2-40B4-BE49-F238E27FC236}">
                  <a16:creationId xmlns:a16="http://schemas.microsoft.com/office/drawing/2014/main" id="{F3F6DA32-E3D6-42F0-9BA9-0D2C5212C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78">
              <a:extLst>
                <a:ext uri="{FF2B5EF4-FFF2-40B4-BE49-F238E27FC236}">
                  <a16:creationId xmlns:a16="http://schemas.microsoft.com/office/drawing/2014/main" id="{F8113D46-4CFC-4CD1-8E5B-DA232ADBD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79">
              <a:extLst>
                <a:ext uri="{FF2B5EF4-FFF2-40B4-BE49-F238E27FC236}">
                  <a16:creationId xmlns:a16="http://schemas.microsoft.com/office/drawing/2014/main" id="{8657E725-2EA3-4ABF-97CA-F39A621B2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80">
              <a:extLst>
                <a:ext uri="{FF2B5EF4-FFF2-40B4-BE49-F238E27FC236}">
                  <a16:creationId xmlns:a16="http://schemas.microsoft.com/office/drawing/2014/main" id="{11A351A1-C0E4-411E-908F-ABABC3054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81">
              <a:extLst>
                <a:ext uri="{FF2B5EF4-FFF2-40B4-BE49-F238E27FC236}">
                  <a16:creationId xmlns:a16="http://schemas.microsoft.com/office/drawing/2014/main" id="{770D57A1-C1E1-4D04-89D9-109441A09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82">
              <a:extLst>
                <a:ext uri="{FF2B5EF4-FFF2-40B4-BE49-F238E27FC236}">
                  <a16:creationId xmlns:a16="http://schemas.microsoft.com/office/drawing/2014/main" id="{648C92D3-1FC7-4B4F-8A5C-2E99628CB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83">
              <a:extLst>
                <a:ext uri="{FF2B5EF4-FFF2-40B4-BE49-F238E27FC236}">
                  <a16:creationId xmlns:a16="http://schemas.microsoft.com/office/drawing/2014/main" id="{0A667416-FD50-464E-BA7F-4329B736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84">
              <a:extLst>
                <a:ext uri="{FF2B5EF4-FFF2-40B4-BE49-F238E27FC236}">
                  <a16:creationId xmlns:a16="http://schemas.microsoft.com/office/drawing/2014/main" id="{FF5A8D7F-9CE8-4203-A598-4AC87C0A1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85">
              <a:extLst>
                <a:ext uri="{FF2B5EF4-FFF2-40B4-BE49-F238E27FC236}">
                  <a16:creationId xmlns:a16="http://schemas.microsoft.com/office/drawing/2014/main" id="{6C6A75DD-5023-46AF-82AD-399D812F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86">
              <a:extLst>
                <a:ext uri="{FF2B5EF4-FFF2-40B4-BE49-F238E27FC236}">
                  <a16:creationId xmlns:a16="http://schemas.microsoft.com/office/drawing/2014/main" id="{5487B087-7A49-4D97-9A96-8D82E7DE1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87">
              <a:extLst>
                <a:ext uri="{FF2B5EF4-FFF2-40B4-BE49-F238E27FC236}">
                  <a16:creationId xmlns:a16="http://schemas.microsoft.com/office/drawing/2014/main" id="{9C4D166B-8779-4DC6-93AA-A5E4F1872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88">
              <a:extLst>
                <a:ext uri="{FF2B5EF4-FFF2-40B4-BE49-F238E27FC236}">
                  <a16:creationId xmlns:a16="http://schemas.microsoft.com/office/drawing/2014/main" id="{C9DCDA24-0DCA-4ED4-983A-41C30F2A1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89">
              <a:extLst>
                <a:ext uri="{FF2B5EF4-FFF2-40B4-BE49-F238E27FC236}">
                  <a16:creationId xmlns:a16="http://schemas.microsoft.com/office/drawing/2014/main" id="{AFA3EB0D-EF36-457B-A24A-FEBA6A503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90">
              <a:extLst>
                <a:ext uri="{FF2B5EF4-FFF2-40B4-BE49-F238E27FC236}">
                  <a16:creationId xmlns:a16="http://schemas.microsoft.com/office/drawing/2014/main" id="{1AE596DF-7EC6-46B7-9908-C77378897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91">
              <a:extLst>
                <a:ext uri="{FF2B5EF4-FFF2-40B4-BE49-F238E27FC236}">
                  <a16:creationId xmlns:a16="http://schemas.microsoft.com/office/drawing/2014/main" id="{D86262E8-0FE8-47BD-9585-448D4E98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92">
              <a:extLst>
                <a:ext uri="{FF2B5EF4-FFF2-40B4-BE49-F238E27FC236}">
                  <a16:creationId xmlns:a16="http://schemas.microsoft.com/office/drawing/2014/main" id="{C7F4A939-6175-482D-A91E-482067CBC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93">
              <a:extLst>
                <a:ext uri="{FF2B5EF4-FFF2-40B4-BE49-F238E27FC236}">
                  <a16:creationId xmlns:a16="http://schemas.microsoft.com/office/drawing/2014/main" id="{F4144AB1-0356-4C3D-ABAE-A060270A8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94">
              <a:extLst>
                <a:ext uri="{FF2B5EF4-FFF2-40B4-BE49-F238E27FC236}">
                  <a16:creationId xmlns:a16="http://schemas.microsoft.com/office/drawing/2014/main" id="{ED535CF4-10A9-4BAC-89C7-27066378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95">
              <a:extLst>
                <a:ext uri="{FF2B5EF4-FFF2-40B4-BE49-F238E27FC236}">
                  <a16:creationId xmlns:a16="http://schemas.microsoft.com/office/drawing/2014/main" id="{0C44E6B1-8BAD-40EE-9F74-FF7893700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96">
              <a:extLst>
                <a:ext uri="{FF2B5EF4-FFF2-40B4-BE49-F238E27FC236}">
                  <a16:creationId xmlns:a16="http://schemas.microsoft.com/office/drawing/2014/main" id="{8E5B2B97-D25B-4243-8705-29FB2231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7F3361-96D4-4919-A54E-737E917283CA}"/>
              </a:ext>
            </a:extLst>
          </p:cNvPr>
          <p:cNvGrpSpPr/>
          <p:nvPr/>
        </p:nvGrpSpPr>
        <p:grpSpPr>
          <a:xfrm>
            <a:off x="4781551" y="3244918"/>
            <a:ext cx="476250" cy="452568"/>
            <a:chOff x="5465763" y="1358900"/>
            <a:chExt cx="287337" cy="273050"/>
          </a:xfrm>
          <a:solidFill>
            <a:schemeClr val="bg1"/>
          </a:solidFill>
        </p:grpSpPr>
        <p:sp>
          <p:nvSpPr>
            <p:cNvPr id="146" name="Freeform 567">
              <a:extLst>
                <a:ext uri="{FF2B5EF4-FFF2-40B4-BE49-F238E27FC236}">
                  <a16:creationId xmlns:a16="http://schemas.microsoft.com/office/drawing/2014/main" id="{6D427A20-2189-4F79-9C33-279040165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68">
              <a:extLst>
                <a:ext uri="{FF2B5EF4-FFF2-40B4-BE49-F238E27FC236}">
                  <a16:creationId xmlns:a16="http://schemas.microsoft.com/office/drawing/2014/main" id="{5F9EEA81-FB7C-4D80-A109-B2A519B5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69">
              <a:extLst>
                <a:ext uri="{FF2B5EF4-FFF2-40B4-BE49-F238E27FC236}">
                  <a16:creationId xmlns:a16="http://schemas.microsoft.com/office/drawing/2014/main" id="{92574F6C-1C79-4216-9111-F1886F9B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70">
              <a:extLst>
                <a:ext uri="{FF2B5EF4-FFF2-40B4-BE49-F238E27FC236}">
                  <a16:creationId xmlns:a16="http://schemas.microsoft.com/office/drawing/2014/main" id="{14E5E01E-A138-4CC8-9EBD-B341FF5A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248C753-9BBD-468A-9ECD-6781974E185B}"/>
              </a:ext>
            </a:extLst>
          </p:cNvPr>
          <p:cNvGrpSpPr/>
          <p:nvPr/>
        </p:nvGrpSpPr>
        <p:grpSpPr>
          <a:xfrm>
            <a:off x="6833922" y="3229646"/>
            <a:ext cx="336312" cy="483114"/>
            <a:chOff x="1500188" y="1344613"/>
            <a:chExt cx="200025" cy="287337"/>
          </a:xfrm>
          <a:solidFill>
            <a:schemeClr val="bg1"/>
          </a:solidFill>
        </p:grpSpPr>
        <p:sp>
          <p:nvSpPr>
            <p:cNvPr id="151" name="Freeform 351">
              <a:extLst>
                <a:ext uri="{FF2B5EF4-FFF2-40B4-BE49-F238E27FC236}">
                  <a16:creationId xmlns:a16="http://schemas.microsoft.com/office/drawing/2014/main" id="{0CEC87ED-08BE-4CB0-9E0F-C397133BF5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0188" y="1450975"/>
              <a:ext cx="200025" cy="180975"/>
            </a:xfrm>
            <a:custGeom>
              <a:avLst/>
              <a:gdLst>
                <a:gd name="T0" fmla="*/ 346 w 632"/>
                <a:gd name="T1" fmla="*/ 292 h 572"/>
                <a:gd name="T2" fmla="*/ 375 w 632"/>
                <a:gd name="T3" fmla="*/ 313 h 572"/>
                <a:gd name="T4" fmla="*/ 390 w 632"/>
                <a:gd name="T5" fmla="*/ 346 h 572"/>
                <a:gd name="T6" fmla="*/ 389 w 632"/>
                <a:gd name="T7" fmla="*/ 381 h 572"/>
                <a:gd name="T8" fmla="*/ 375 w 632"/>
                <a:gd name="T9" fmla="*/ 410 h 572"/>
                <a:gd name="T10" fmla="*/ 337 w 632"/>
                <a:gd name="T11" fmla="*/ 433 h 572"/>
                <a:gd name="T12" fmla="*/ 329 w 632"/>
                <a:gd name="T13" fmla="*/ 460 h 572"/>
                <a:gd name="T14" fmla="*/ 317 w 632"/>
                <a:gd name="T15" fmla="*/ 466 h 572"/>
                <a:gd name="T16" fmla="*/ 304 w 632"/>
                <a:gd name="T17" fmla="*/ 460 h 572"/>
                <a:gd name="T18" fmla="*/ 295 w 632"/>
                <a:gd name="T19" fmla="*/ 433 h 572"/>
                <a:gd name="T20" fmla="*/ 258 w 632"/>
                <a:gd name="T21" fmla="*/ 410 h 572"/>
                <a:gd name="T22" fmla="*/ 244 w 632"/>
                <a:gd name="T23" fmla="*/ 381 h 572"/>
                <a:gd name="T24" fmla="*/ 242 w 632"/>
                <a:gd name="T25" fmla="*/ 355 h 572"/>
                <a:gd name="T26" fmla="*/ 254 w 632"/>
                <a:gd name="T27" fmla="*/ 346 h 572"/>
                <a:gd name="T28" fmla="*/ 266 w 632"/>
                <a:gd name="T29" fmla="*/ 351 h 572"/>
                <a:gd name="T30" fmla="*/ 272 w 632"/>
                <a:gd name="T31" fmla="*/ 370 h 572"/>
                <a:gd name="T32" fmla="*/ 299 w 632"/>
                <a:gd name="T33" fmla="*/ 403 h 572"/>
                <a:gd name="T34" fmla="*/ 341 w 632"/>
                <a:gd name="T35" fmla="*/ 399 h 572"/>
                <a:gd name="T36" fmla="*/ 362 w 632"/>
                <a:gd name="T37" fmla="*/ 361 h 572"/>
                <a:gd name="T38" fmla="*/ 341 w 632"/>
                <a:gd name="T39" fmla="*/ 324 h 572"/>
                <a:gd name="T40" fmla="*/ 301 w 632"/>
                <a:gd name="T41" fmla="*/ 314 h 572"/>
                <a:gd name="T42" fmla="*/ 269 w 632"/>
                <a:gd name="T43" fmla="*/ 299 h 572"/>
                <a:gd name="T44" fmla="*/ 247 w 632"/>
                <a:gd name="T45" fmla="*/ 270 h 572"/>
                <a:gd name="T46" fmla="*/ 242 w 632"/>
                <a:gd name="T47" fmla="*/ 234 h 572"/>
                <a:gd name="T48" fmla="*/ 251 w 632"/>
                <a:gd name="T49" fmla="*/ 204 h 572"/>
                <a:gd name="T50" fmla="*/ 282 w 632"/>
                <a:gd name="T51" fmla="*/ 174 h 572"/>
                <a:gd name="T52" fmla="*/ 302 w 632"/>
                <a:gd name="T53" fmla="*/ 148 h 572"/>
                <a:gd name="T54" fmla="*/ 310 w 632"/>
                <a:gd name="T55" fmla="*/ 137 h 572"/>
                <a:gd name="T56" fmla="*/ 324 w 632"/>
                <a:gd name="T57" fmla="*/ 138 h 572"/>
                <a:gd name="T58" fmla="*/ 332 w 632"/>
                <a:gd name="T59" fmla="*/ 150 h 572"/>
                <a:gd name="T60" fmla="*/ 355 w 632"/>
                <a:gd name="T61" fmla="*/ 177 h 572"/>
                <a:gd name="T62" fmla="*/ 384 w 632"/>
                <a:gd name="T63" fmla="*/ 209 h 572"/>
                <a:gd name="T64" fmla="*/ 392 w 632"/>
                <a:gd name="T65" fmla="*/ 241 h 572"/>
                <a:gd name="T66" fmla="*/ 384 w 632"/>
                <a:gd name="T67" fmla="*/ 253 h 572"/>
                <a:gd name="T68" fmla="*/ 370 w 632"/>
                <a:gd name="T69" fmla="*/ 255 h 572"/>
                <a:gd name="T70" fmla="*/ 362 w 632"/>
                <a:gd name="T71" fmla="*/ 244 h 572"/>
                <a:gd name="T72" fmla="*/ 348 w 632"/>
                <a:gd name="T73" fmla="*/ 209 h 572"/>
                <a:gd name="T74" fmla="*/ 307 w 632"/>
                <a:gd name="T75" fmla="*/ 196 h 572"/>
                <a:gd name="T76" fmla="*/ 275 w 632"/>
                <a:gd name="T77" fmla="*/ 223 h 572"/>
                <a:gd name="T78" fmla="*/ 279 w 632"/>
                <a:gd name="T79" fmla="*/ 266 h 572"/>
                <a:gd name="T80" fmla="*/ 317 w 632"/>
                <a:gd name="T81" fmla="*/ 286 h 572"/>
                <a:gd name="T82" fmla="*/ 211 w 632"/>
                <a:gd name="T83" fmla="*/ 0 h 572"/>
                <a:gd name="T84" fmla="*/ 154 w 632"/>
                <a:gd name="T85" fmla="*/ 45 h 572"/>
                <a:gd name="T86" fmla="*/ 71 w 632"/>
                <a:gd name="T87" fmla="*/ 148 h 572"/>
                <a:gd name="T88" fmla="*/ 12 w 632"/>
                <a:gd name="T89" fmla="*/ 265 h 572"/>
                <a:gd name="T90" fmla="*/ 0 w 632"/>
                <a:gd name="T91" fmla="*/ 331 h 572"/>
                <a:gd name="T92" fmla="*/ 14 w 632"/>
                <a:gd name="T93" fmla="*/ 417 h 572"/>
                <a:gd name="T94" fmla="*/ 40 w 632"/>
                <a:gd name="T95" fmla="*/ 466 h 572"/>
                <a:gd name="T96" fmla="*/ 84 w 632"/>
                <a:gd name="T97" fmla="*/ 512 h 572"/>
                <a:gd name="T98" fmla="*/ 151 w 632"/>
                <a:gd name="T99" fmla="*/ 547 h 572"/>
                <a:gd name="T100" fmla="*/ 245 w 632"/>
                <a:gd name="T101" fmla="*/ 568 h 572"/>
                <a:gd name="T102" fmla="*/ 365 w 632"/>
                <a:gd name="T103" fmla="*/ 570 h 572"/>
                <a:gd name="T104" fmla="*/ 465 w 632"/>
                <a:gd name="T105" fmla="*/ 552 h 572"/>
                <a:gd name="T106" fmla="*/ 537 w 632"/>
                <a:gd name="T107" fmla="*/ 519 h 572"/>
                <a:gd name="T108" fmla="*/ 585 w 632"/>
                <a:gd name="T109" fmla="*/ 476 h 572"/>
                <a:gd name="T110" fmla="*/ 615 w 632"/>
                <a:gd name="T111" fmla="*/ 427 h 572"/>
                <a:gd name="T112" fmla="*/ 632 w 632"/>
                <a:gd name="T113" fmla="*/ 348 h 572"/>
                <a:gd name="T114" fmla="*/ 627 w 632"/>
                <a:gd name="T115" fmla="*/ 288 h 572"/>
                <a:gd name="T116" fmla="*/ 576 w 632"/>
                <a:gd name="T117" fmla="*/ 170 h 572"/>
                <a:gd name="T118" fmla="*/ 496 w 632"/>
                <a:gd name="T119" fmla="*/ 6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2" h="572">
                  <a:moveTo>
                    <a:pt x="317" y="286"/>
                  </a:moveTo>
                  <a:lnTo>
                    <a:pt x="324" y="286"/>
                  </a:lnTo>
                  <a:lnTo>
                    <a:pt x="332" y="287"/>
                  </a:lnTo>
                  <a:lnTo>
                    <a:pt x="338" y="289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9" y="299"/>
                  </a:lnTo>
                  <a:lnTo>
                    <a:pt x="364" y="303"/>
                  </a:lnTo>
                  <a:lnTo>
                    <a:pt x="369" y="308"/>
                  </a:lnTo>
                  <a:lnTo>
                    <a:pt x="375" y="313"/>
                  </a:lnTo>
                  <a:lnTo>
                    <a:pt x="379" y="319"/>
                  </a:lnTo>
                  <a:lnTo>
                    <a:pt x="382" y="326"/>
                  </a:lnTo>
                  <a:lnTo>
                    <a:pt x="385" y="332"/>
                  </a:lnTo>
                  <a:lnTo>
                    <a:pt x="389" y="339"/>
                  </a:lnTo>
                  <a:lnTo>
                    <a:pt x="390" y="346"/>
                  </a:lnTo>
                  <a:lnTo>
                    <a:pt x="391" y="354"/>
                  </a:lnTo>
                  <a:lnTo>
                    <a:pt x="392" y="361"/>
                  </a:lnTo>
                  <a:lnTo>
                    <a:pt x="391" y="368"/>
                  </a:lnTo>
                  <a:lnTo>
                    <a:pt x="391" y="374"/>
                  </a:lnTo>
                  <a:lnTo>
                    <a:pt x="389" y="381"/>
                  </a:lnTo>
                  <a:lnTo>
                    <a:pt x="387" y="387"/>
                  </a:lnTo>
                  <a:lnTo>
                    <a:pt x="384" y="394"/>
                  </a:lnTo>
                  <a:lnTo>
                    <a:pt x="381" y="399"/>
                  </a:lnTo>
                  <a:lnTo>
                    <a:pt x="378" y="404"/>
                  </a:lnTo>
                  <a:lnTo>
                    <a:pt x="375" y="410"/>
                  </a:lnTo>
                  <a:lnTo>
                    <a:pt x="365" y="418"/>
                  </a:lnTo>
                  <a:lnTo>
                    <a:pt x="355" y="426"/>
                  </a:lnTo>
                  <a:lnTo>
                    <a:pt x="350" y="429"/>
                  </a:lnTo>
                  <a:lnTo>
                    <a:pt x="344" y="431"/>
                  </a:lnTo>
                  <a:lnTo>
                    <a:pt x="337" y="433"/>
                  </a:lnTo>
                  <a:lnTo>
                    <a:pt x="332" y="435"/>
                  </a:lnTo>
                  <a:lnTo>
                    <a:pt x="332" y="451"/>
                  </a:lnTo>
                  <a:lnTo>
                    <a:pt x="331" y="455"/>
                  </a:lnTo>
                  <a:lnTo>
                    <a:pt x="330" y="458"/>
                  </a:lnTo>
                  <a:lnTo>
                    <a:pt x="329" y="460"/>
                  </a:lnTo>
                  <a:lnTo>
                    <a:pt x="326" y="462"/>
                  </a:lnTo>
                  <a:lnTo>
                    <a:pt x="324" y="464"/>
                  </a:lnTo>
                  <a:lnTo>
                    <a:pt x="322" y="465"/>
                  </a:lnTo>
                  <a:lnTo>
                    <a:pt x="319" y="466"/>
                  </a:lnTo>
                  <a:lnTo>
                    <a:pt x="317" y="466"/>
                  </a:lnTo>
                  <a:lnTo>
                    <a:pt x="314" y="466"/>
                  </a:lnTo>
                  <a:lnTo>
                    <a:pt x="310" y="465"/>
                  </a:lnTo>
                  <a:lnTo>
                    <a:pt x="308" y="464"/>
                  </a:lnTo>
                  <a:lnTo>
                    <a:pt x="306" y="462"/>
                  </a:lnTo>
                  <a:lnTo>
                    <a:pt x="304" y="460"/>
                  </a:lnTo>
                  <a:lnTo>
                    <a:pt x="303" y="458"/>
                  </a:lnTo>
                  <a:lnTo>
                    <a:pt x="302" y="455"/>
                  </a:lnTo>
                  <a:lnTo>
                    <a:pt x="301" y="451"/>
                  </a:lnTo>
                  <a:lnTo>
                    <a:pt x="302" y="435"/>
                  </a:lnTo>
                  <a:lnTo>
                    <a:pt x="295" y="433"/>
                  </a:lnTo>
                  <a:lnTo>
                    <a:pt x="289" y="431"/>
                  </a:lnTo>
                  <a:lnTo>
                    <a:pt x="282" y="429"/>
                  </a:lnTo>
                  <a:lnTo>
                    <a:pt x="277" y="426"/>
                  </a:lnTo>
                  <a:lnTo>
                    <a:pt x="267" y="418"/>
                  </a:lnTo>
                  <a:lnTo>
                    <a:pt x="258" y="410"/>
                  </a:lnTo>
                  <a:lnTo>
                    <a:pt x="255" y="404"/>
                  </a:lnTo>
                  <a:lnTo>
                    <a:pt x="251" y="399"/>
                  </a:lnTo>
                  <a:lnTo>
                    <a:pt x="248" y="394"/>
                  </a:lnTo>
                  <a:lnTo>
                    <a:pt x="246" y="387"/>
                  </a:lnTo>
                  <a:lnTo>
                    <a:pt x="244" y="381"/>
                  </a:lnTo>
                  <a:lnTo>
                    <a:pt x="242" y="374"/>
                  </a:lnTo>
                  <a:lnTo>
                    <a:pt x="242" y="368"/>
                  </a:lnTo>
                  <a:lnTo>
                    <a:pt x="241" y="361"/>
                  </a:lnTo>
                  <a:lnTo>
                    <a:pt x="242" y="358"/>
                  </a:lnTo>
                  <a:lnTo>
                    <a:pt x="242" y="355"/>
                  </a:lnTo>
                  <a:lnTo>
                    <a:pt x="244" y="353"/>
                  </a:lnTo>
                  <a:lnTo>
                    <a:pt x="245" y="351"/>
                  </a:lnTo>
                  <a:lnTo>
                    <a:pt x="248" y="348"/>
                  </a:lnTo>
                  <a:lnTo>
                    <a:pt x="250" y="347"/>
                  </a:lnTo>
                  <a:lnTo>
                    <a:pt x="254" y="346"/>
                  </a:lnTo>
                  <a:lnTo>
                    <a:pt x="256" y="346"/>
                  </a:lnTo>
                  <a:lnTo>
                    <a:pt x="259" y="346"/>
                  </a:lnTo>
                  <a:lnTo>
                    <a:pt x="262" y="347"/>
                  </a:lnTo>
                  <a:lnTo>
                    <a:pt x="264" y="348"/>
                  </a:lnTo>
                  <a:lnTo>
                    <a:pt x="266" y="351"/>
                  </a:lnTo>
                  <a:lnTo>
                    <a:pt x="269" y="353"/>
                  </a:lnTo>
                  <a:lnTo>
                    <a:pt x="270" y="356"/>
                  </a:lnTo>
                  <a:lnTo>
                    <a:pt x="271" y="358"/>
                  </a:lnTo>
                  <a:lnTo>
                    <a:pt x="271" y="361"/>
                  </a:lnTo>
                  <a:lnTo>
                    <a:pt x="272" y="370"/>
                  </a:lnTo>
                  <a:lnTo>
                    <a:pt x="275" y="378"/>
                  </a:lnTo>
                  <a:lnTo>
                    <a:pt x="279" y="386"/>
                  </a:lnTo>
                  <a:lnTo>
                    <a:pt x="285" y="394"/>
                  </a:lnTo>
                  <a:lnTo>
                    <a:pt x="291" y="399"/>
                  </a:lnTo>
                  <a:lnTo>
                    <a:pt x="299" y="403"/>
                  </a:lnTo>
                  <a:lnTo>
                    <a:pt x="307" y="405"/>
                  </a:lnTo>
                  <a:lnTo>
                    <a:pt x="317" y="406"/>
                  </a:lnTo>
                  <a:lnTo>
                    <a:pt x="325" y="405"/>
                  </a:lnTo>
                  <a:lnTo>
                    <a:pt x="334" y="403"/>
                  </a:lnTo>
                  <a:lnTo>
                    <a:pt x="341" y="399"/>
                  </a:lnTo>
                  <a:lnTo>
                    <a:pt x="348" y="394"/>
                  </a:lnTo>
                  <a:lnTo>
                    <a:pt x="353" y="386"/>
                  </a:lnTo>
                  <a:lnTo>
                    <a:pt x="358" y="378"/>
                  </a:lnTo>
                  <a:lnTo>
                    <a:pt x="361" y="370"/>
                  </a:lnTo>
                  <a:lnTo>
                    <a:pt x="362" y="361"/>
                  </a:lnTo>
                  <a:lnTo>
                    <a:pt x="361" y="352"/>
                  </a:lnTo>
                  <a:lnTo>
                    <a:pt x="358" y="344"/>
                  </a:lnTo>
                  <a:lnTo>
                    <a:pt x="353" y="336"/>
                  </a:lnTo>
                  <a:lnTo>
                    <a:pt x="348" y="329"/>
                  </a:lnTo>
                  <a:lnTo>
                    <a:pt x="341" y="324"/>
                  </a:lnTo>
                  <a:lnTo>
                    <a:pt x="334" y="319"/>
                  </a:lnTo>
                  <a:lnTo>
                    <a:pt x="325" y="317"/>
                  </a:lnTo>
                  <a:lnTo>
                    <a:pt x="317" y="316"/>
                  </a:lnTo>
                  <a:lnTo>
                    <a:pt x="308" y="315"/>
                  </a:lnTo>
                  <a:lnTo>
                    <a:pt x="301" y="314"/>
                  </a:lnTo>
                  <a:lnTo>
                    <a:pt x="294" y="313"/>
                  </a:lnTo>
                  <a:lnTo>
                    <a:pt x="287" y="310"/>
                  </a:lnTo>
                  <a:lnTo>
                    <a:pt x="280" y="307"/>
                  </a:lnTo>
                  <a:lnTo>
                    <a:pt x="274" y="303"/>
                  </a:lnTo>
                  <a:lnTo>
                    <a:pt x="269" y="299"/>
                  </a:lnTo>
                  <a:lnTo>
                    <a:pt x="263" y="294"/>
                  </a:lnTo>
                  <a:lnTo>
                    <a:pt x="258" y="288"/>
                  </a:lnTo>
                  <a:lnTo>
                    <a:pt x="254" y="283"/>
                  </a:lnTo>
                  <a:lnTo>
                    <a:pt x="250" y="277"/>
                  </a:lnTo>
                  <a:lnTo>
                    <a:pt x="247" y="270"/>
                  </a:lnTo>
                  <a:lnTo>
                    <a:pt x="245" y="264"/>
                  </a:lnTo>
                  <a:lnTo>
                    <a:pt x="243" y="256"/>
                  </a:lnTo>
                  <a:lnTo>
                    <a:pt x="242" y="249"/>
                  </a:lnTo>
                  <a:lnTo>
                    <a:pt x="241" y="241"/>
                  </a:lnTo>
                  <a:lnTo>
                    <a:pt x="242" y="234"/>
                  </a:lnTo>
                  <a:lnTo>
                    <a:pt x="242" y="227"/>
                  </a:lnTo>
                  <a:lnTo>
                    <a:pt x="244" y="221"/>
                  </a:lnTo>
                  <a:lnTo>
                    <a:pt x="246" y="215"/>
                  </a:lnTo>
                  <a:lnTo>
                    <a:pt x="248" y="209"/>
                  </a:lnTo>
                  <a:lnTo>
                    <a:pt x="251" y="204"/>
                  </a:lnTo>
                  <a:lnTo>
                    <a:pt x="255" y="198"/>
                  </a:lnTo>
                  <a:lnTo>
                    <a:pt x="258" y="193"/>
                  </a:lnTo>
                  <a:lnTo>
                    <a:pt x="267" y="184"/>
                  </a:lnTo>
                  <a:lnTo>
                    <a:pt x="277" y="177"/>
                  </a:lnTo>
                  <a:lnTo>
                    <a:pt x="282" y="174"/>
                  </a:lnTo>
                  <a:lnTo>
                    <a:pt x="289" y="170"/>
                  </a:lnTo>
                  <a:lnTo>
                    <a:pt x="295" y="168"/>
                  </a:lnTo>
                  <a:lnTo>
                    <a:pt x="301" y="167"/>
                  </a:lnTo>
                  <a:lnTo>
                    <a:pt x="302" y="150"/>
                  </a:lnTo>
                  <a:lnTo>
                    <a:pt x="302" y="148"/>
                  </a:lnTo>
                  <a:lnTo>
                    <a:pt x="303" y="145"/>
                  </a:lnTo>
                  <a:lnTo>
                    <a:pt x="304" y="143"/>
                  </a:lnTo>
                  <a:lnTo>
                    <a:pt x="306" y="140"/>
                  </a:lnTo>
                  <a:lnTo>
                    <a:pt x="308" y="138"/>
                  </a:lnTo>
                  <a:lnTo>
                    <a:pt x="310" y="137"/>
                  </a:lnTo>
                  <a:lnTo>
                    <a:pt x="314" y="136"/>
                  </a:lnTo>
                  <a:lnTo>
                    <a:pt x="317" y="135"/>
                  </a:lnTo>
                  <a:lnTo>
                    <a:pt x="319" y="136"/>
                  </a:lnTo>
                  <a:lnTo>
                    <a:pt x="322" y="137"/>
                  </a:lnTo>
                  <a:lnTo>
                    <a:pt x="324" y="138"/>
                  </a:lnTo>
                  <a:lnTo>
                    <a:pt x="326" y="140"/>
                  </a:lnTo>
                  <a:lnTo>
                    <a:pt x="329" y="143"/>
                  </a:lnTo>
                  <a:lnTo>
                    <a:pt x="330" y="145"/>
                  </a:lnTo>
                  <a:lnTo>
                    <a:pt x="331" y="148"/>
                  </a:lnTo>
                  <a:lnTo>
                    <a:pt x="332" y="150"/>
                  </a:lnTo>
                  <a:lnTo>
                    <a:pt x="332" y="167"/>
                  </a:lnTo>
                  <a:lnTo>
                    <a:pt x="337" y="168"/>
                  </a:lnTo>
                  <a:lnTo>
                    <a:pt x="344" y="170"/>
                  </a:lnTo>
                  <a:lnTo>
                    <a:pt x="350" y="174"/>
                  </a:lnTo>
                  <a:lnTo>
                    <a:pt x="355" y="177"/>
                  </a:lnTo>
                  <a:lnTo>
                    <a:pt x="365" y="184"/>
                  </a:lnTo>
                  <a:lnTo>
                    <a:pt x="375" y="193"/>
                  </a:lnTo>
                  <a:lnTo>
                    <a:pt x="378" y="198"/>
                  </a:lnTo>
                  <a:lnTo>
                    <a:pt x="381" y="204"/>
                  </a:lnTo>
                  <a:lnTo>
                    <a:pt x="384" y="209"/>
                  </a:lnTo>
                  <a:lnTo>
                    <a:pt x="387" y="215"/>
                  </a:lnTo>
                  <a:lnTo>
                    <a:pt x="389" y="221"/>
                  </a:lnTo>
                  <a:lnTo>
                    <a:pt x="391" y="227"/>
                  </a:lnTo>
                  <a:lnTo>
                    <a:pt x="391" y="234"/>
                  </a:lnTo>
                  <a:lnTo>
                    <a:pt x="392" y="241"/>
                  </a:lnTo>
                  <a:lnTo>
                    <a:pt x="391" y="243"/>
                  </a:lnTo>
                  <a:lnTo>
                    <a:pt x="391" y="247"/>
                  </a:lnTo>
                  <a:lnTo>
                    <a:pt x="389" y="250"/>
                  </a:lnTo>
                  <a:lnTo>
                    <a:pt x="388" y="252"/>
                  </a:lnTo>
                  <a:lnTo>
                    <a:pt x="384" y="253"/>
                  </a:lnTo>
                  <a:lnTo>
                    <a:pt x="382" y="255"/>
                  </a:lnTo>
                  <a:lnTo>
                    <a:pt x="379" y="255"/>
                  </a:lnTo>
                  <a:lnTo>
                    <a:pt x="377" y="256"/>
                  </a:lnTo>
                  <a:lnTo>
                    <a:pt x="374" y="255"/>
                  </a:lnTo>
                  <a:lnTo>
                    <a:pt x="370" y="255"/>
                  </a:lnTo>
                  <a:lnTo>
                    <a:pt x="368" y="253"/>
                  </a:lnTo>
                  <a:lnTo>
                    <a:pt x="366" y="252"/>
                  </a:lnTo>
                  <a:lnTo>
                    <a:pt x="364" y="250"/>
                  </a:lnTo>
                  <a:lnTo>
                    <a:pt x="363" y="247"/>
                  </a:lnTo>
                  <a:lnTo>
                    <a:pt x="362" y="244"/>
                  </a:lnTo>
                  <a:lnTo>
                    <a:pt x="362" y="241"/>
                  </a:lnTo>
                  <a:lnTo>
                    <a:pt x="361" y="232"/>
                  </a:lnTo>
                  <a:lnTo>
                    <a:pt x="358" y="223"/>
                  </a:lnTo>
                  <a:lnTo>
                    <a:pt x="353" y="215"/>
                  </a:lnTo>
                  <a:lnTo>
                    <a:pt x="348" y="209"/>
                  </a:lnTo>
                  <a:lnTo>
                    <a:pt x="341" y="204"/>
                  </a:lnTo>
                  <a:lnTo>
                    <a:pt x="334" y="199"/>
                  </a:lnTo>
                  <a:lnTo>
                    <a:pt x="325" y="196"/>
                  </a:lnTo>
                  <a:lnTo>
                    <a:pt x="317" y="196"/>
                  </a:lnTo>
                  <a:lnTo>
                    <a:pt x="307" y="196"/>
                  </a:lnTo>
                  <a:lnTo>
                    <a:pt x="299" y="199"/>
                  </a:lnTo>
                  <a:lnTo>
                    <a:pt x="291" y="204"/>
                  </a:lnTo>
                  <a:lnTo>
                    <a:pt x="285" y="209"/>
                  </a:lnTo>
                  <a:lnTo>
                    <a:pt x="279" y="215"/>
                  </a:lnTo>
                  <a:lnTo>
                    <a:pt x="275" y="223"/>
                  </a:lnTo>
                  <a:lnTo>
                    <a:pt x="272" y="232"/>
                  </a:lnTo>
                  <a:lnTo>
                    <a:pt x="271" y="241"/>
                  </a:lnTo>
                  <a:lnTo>
                    <a:pt x="272" y="250"/>
                  </a:lnTo>
                  <a:lnTo>
                    <a:pt x="275" y="258"/>
                  </a:lnTo>
                  <a:lnTo>
                    <a:pt x="279" y="266"/>
                  </a:lnTo>
                  <a:lnTo>
                    <a:pt x="285" y="272"/>
                  </a:lnTo>
                  <a:lnTo>
                    <a:pt x="291" y="279"/>
                  </a:lnTo>
                  <a:lnTo>
                    <a:pt x="299" y="282"/>
                  </a:lnTo>
                  <a:lnTo>
                    <a:pt x="307" y="285"/>
                  </a:lnTo>
                  <a:lnTo>
                    <a:pt x="317" y="286"/>
                  </a:lnTo>
                  <a:lnTo>
                    <a:pt x="317" y="286"/>
                  </a:lnTo>
                  <a:close/>
                  <a:moveTo>
                    <a:pt x="430" y="3"/>
                  </a:moveTo>
                  <a:lnTo>
                    <a:pt x="426" y="1"/>
                  </a:lnTo>
                  <a:lnTo>
                    <a:pt x="422" y="0"/>
                  </a:lnTo>
                  <a:lnTo>
                    <a:pt x="211" y="0"/>
                  </a:lnTo>
                  <a:lnTo>
                    <a:pt x="206" y="1"/>
                  </a:lnTo>
                  <a:lnTo>
                    <a:pt x="202" y="3"/>
                  </a:lnTo>
                  <a:lnTo>
                    <a:pt x="187" y="15"/>
                  </a:lnTo>
                  <a:lnTo>
                    <a:pt x="170" y="29"/>
                  </a:lnTo>
                  <a:lnTo>
                    <a:pt x="154" y="45"/>
                  </a:lnTo>
                  <a:lnTo>
                    <a:pt x="137" y="63"/>
                  </a:lnTo>
                  <a:lnTo>
                    <a:pt x="119" y="82"/>
                  </a:lnTo>
                  <a:lnTo>
                    <a:pt x="103" y="103"/>
                  </a:lnTo>
                  <a:lnTo>
                    <a:pt x="86" y="125"/>
                  </a:lnTo>
                  <a:lnTo>
                    <a:pt x="71" y="148"/>
                  </a:lnTo>
                  <a:lnTo>
                    <a:pt x="56" y="170"/>
                  </a:lnTo>
                  <a:lnTo>
                    <a:pt x="43" y="194"/>
                  </a:lnTo>
                  <a:lnTo>
                    <a:pt x="30" y="218"/>
                  </a:lnTo>
                  <a:lnTo>
                    <a:pt x="21" y="241"/>
                  </a:lnTo>
                  <a:lnTo>
                    <a:pt x="12" y="265"/>
                  </a:lnTo>
                  <a:lnTo>
                    <a:pt x="6" y="288"/>
                  </a:lnTo>
                  <a:lnTo>
                    <a:pt x="4" y="299"/>
                  </a:lnTo>
                  <a:lnTo>
                    <a:pt x="1" y="310"/>
                  </a:lnTo>
                  <a:lnTo>
                    <a:pt x="0" y="321"/>
                  </a:lnTo>
                  <a:lnTo>
                    <a:pt x="0" y="331"/>
                  </a:lnTo>
                  <a:lnTo>
                    <a:pt x="0" y="348"/>
                  </a:lnTo>
                  <a:lnTo>
                    <a:pt x="3" y="368"/>
                  </a:lnTo>
                  <a:lnTo>
                    <a:pt x="6" y="387"/>
                  </a:lnTo>
                  <a:lnTo>
                    <a:pt x="11" y="406"/>
                  </a:lnTo>
                  <a:lnTo>
                    <a:pt x="14" y="417"/>
                  </a:lnTo>
                  <a:lnTo>
                    <a:pt x="19" y="427"/>
                  </a:lnTo>
                  <a:lnTo>
                    <a:pt x="23" y="436"/>
                  </a:lnTo>
                  <a:lnTo>
                    <a:pt x="27" y="447"/>
                  </a:lnTo>
                  <a:lnTo>
                    <a:pt x="34" y="457"/>
                  </a:lnTo>
                  <a:lnTo>
                    <a:pt x="40" y="466"/>
                  </a:lnTo>
                  <a:lnTo>
                    <a:pt x="48" y="476"/>
                  </a:lnTo>
                  <a:lnTo>
                    <a:pt x="55" y="486"/>
                  </a:lnTo>
                  <a:lnTo>
                    <a:pt x="64" y="494"/>
                  </a:lnTo>
                  <a:lnTo>
                    <a:pt x="73" y="503"/>
                  </a:lnTo>
                  <a:lnTo>
                    <a:pt x="84" y="512"/>
                  </a:lnTo>
                  <a:lnTo>
                    <a:pt x="96" y="519"/>
                  </a:lnTo>
                  <a:lnTo>
                    <a:pt x="108" y="528"/>
                  </a:lnTo>
                  <a:lnTo>
                    <a:pt x="122" y="534"/>
                  </a:lnTo>
                  <a:lnTo>
                    <a:pt x="136" y="540"/>
                  </a:lnTo>
                  <a:lnTo>
                    <a:pt x="151" y="547"/>
                  </a:lnTo>
                  <a:lnTo>
                    <a:pt x="168" y="552"/>
                  </a:lnTo>
                  <a:lnTo>
                    <a:pt x="185" y="558"/>
                  </a:lnTo>
                  <a:lnTo>
                    <a:pt x="204" y="562"/>
                  </a:lnTo>
                  <a:lnTo>
                    <a:pt x="223" y="565"/>
                  </a:lnTo>
                  <a:lnTo>
                    <a:pt x="245" y="568"/>
                  </a:lnTo>
                  <a:lnTo>
                    <a:pt x="267" y="570"/>
                  </a:lnTo>
                  <a:lnTo>
                    <a:pt x="291" y="572"/>
                  </a:lnTo>
                  <a:lnTo>
                    <a:pt x="317" y="572"/>
                  </a:lnTo>
                  <a:lnTo>
                    <a:pt x="341" y="572"/>
                  </a:lnTo>
                  <a:lnTo>
                    <a:pt x="365" y="570"/>
                  </a:lnTo>
                  <a:lnTo>
                    <a:pt x="388" y="568"/>
                  </a:lnTo>
                  <a:lnTo>
                    <a:pt x="409" y="565"/>
                  </a:lnTo>
                  <a:lnTo>
                    <a:pt x="428" y="562"/>
                  </a:lnTo>
                  <a:lnTo>
                    <a:pt x="448" y="558"/>
                  </a:lnTo>
                  <a:lnTo>
                    <a:pt x="465" y="552"/>
                  </a:lnTo>
                  <a:lnTo>
                    <a:pt x="482" y="547"/>
                  </a:lnTo>
                  <a:lnTo>
                    <a:pt x="497" y="540"/>
                  </a:lnTo>
                  <a:lnTo>
                    <a:pt x="512" y="534"/>
                  </a:lnTo>
                  <a:lnTo>
                    <a:pt x="525" y="528"/>
                  </a:lnTo>
                  <a:lnTo>
                    <a:pt x="537" y="519"/>
                  </a:lnTo>
                  <a:lnTo>
                    <a:pt x="548" y="512"/>
                  </a:lnTo>
                  <a:lnTo>
                    <a:pt x="559" y="503"/>
                  </a:lnTo>
                  <a:lnTo>
                    <a:pt x="569" y="494"/>
                  </a:lnTo>
                  <a:lnTo>
                    <a:pt x="577" y="486"/>
                  </a:lnTo>
                  <a:lnTo>
                    <a:pt x="585" y="476"/>
                  </a:lnTo>
                  <a:lnTo>
                    <a:pt x="592" y="466"/>
                  </a:lnTo>
                  <a:lnTo>
                    <a:pt x="599" y="457"/>
                  </a:lnTo>
                  <a:lnTo>
                    <a:pt x="605" y="447"/>
                  </a:lnTo>
                  <a:lnTo>
                    <a:pt x="610" y="436"/>
                  </a:lnTo>
                  <a:lnTo>
                    <a:pt x="615" y="427"/>
                  </a:lnTo>
                  <a:lnTo>
                    <a:pt x="618" y="417"/>
                  </a:lnTo>
                  <a:lnTo>
                    <a:pt x="621" y="406"/>
                  </a:lnTo>
                  <a:lnTo>
                    <a:pt x="627" y="387"/>
                  </a:lnTo>
                  <a:lnTo>
                    <a:pt x="630" y="368"/>
                  </a:lnTo>
                  <a:lnTo>
                    <a:pt x="632" y="348"/>
                  </a:lnTo>
                  <a:lnTo>
                    <a:pt x="632" y="331"/>
                  </a:lnTo>
                  <a:lnTo>
                    <a:pt x="632" y="321"/>
                  </a:lnTo>
                  <a:lnTo>
                    <a:pt x="631" y="310"/>
                  </a:lnTo>
                  <a:lnTo>
                    <a:pt x="629" y="299"/>
                  </a:lnTo>
                  <a:lnTo>
                    <a:pt x="627" y="288"/>
                  </a:lnTo>
                  <a:lnTo>
                    <a:pt x="620" y="265"/>
                  </a:lnTo>
                  <a:lnTo>
                    <a:pt x="612" y="241"/>
                  </a:lnTo>
                  <a:lnTo>
                    <a:pt x="602" y="218"/>
                  </a:lnTo>
                  <a:lnTo>
                    <a:pt x="589" y="194"/>
                  </a:lnTo>
                  <a:lnTo>
                    <a:pt x="576" y="170"/>
                  </a:lnTo>
                  <a:lnTo>
                    <a:pt x="561" y="148"/>
                  </a:lnTo>
                  <a:lnTo>
                    <a:pt x="546" y="125"/>
                  </a:lnTo>
                  <a:lnTo>
                    <a:pt x="530" y="103"/>
                  </a:lnTo>
                  <a:lnTo>
                    <a:pt x="513" y="82"/>
                  </a:lnTo>
                  <a:lnTo>
                    <a:pt x="496" y="63"/>
                  </a:lnTo>
                  <a:lnTo>
                    <a:pt x="479" y="45"/>
                  </a:lnTo>
                  <a:lnTo>
                    <a:pt x="463" y="29"/>
                  </a:lnTo>
                  <a:lnTo>
                    <a:pt x="445" y="15"/>
                  </a:lnTo>
                  <a:lnTo>
                    <a:pt x="4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2">
              <a:extLst>
                <a:ext uri="{FF2B5EF4-FFF2-40B4-BE49-F238E27FC236}">
                  <a16:creationId xmlns:a16="http://schemas.microsoft.com/office/drawing/2014/main" id="{4F5BD5EB-65EB-4070-B81E-1495D371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100" y="1431925"/>
              <a:ext cx="76200" cy="9525"/>
            </a:xfrm>
            <a:custGeom>
              <a:avLst/>
              <a:gdLst>
                <a:gd name="T0" fmla="*/ 15 w 241"/>
                <a:gd name="T1" fmla="*/ 0 h 30"/>
                <a:gd name="T2" fmla="*/ 11 w 241"/>
                <a:gd name="T3" fmla="*/ 0 h 30"/>
                <a:gd name="T4" fmla="*/ 9 w 241"/>
                <a:gd name="T5" fmla="*/ 1 h 30"/>
                <a:gd name="T6" fmla="*/ 6 w 241"/>
                <a:gd name="T7" fmla="*/ 2 h 30"/>
                <a:gd name="T8" fmla="*/ 4 w 241"/>
                <a:gd name="T9" fmla="*/ 4 h 30"/>
                <a:gd name="T10" fmla="*/ 3 w 241"/>
                <a:gd name="T11" fmla="*/ 6 h 30"/>
                <a:gd name="T12" fmla="*/ 1 w 241"/>
                <a:gd name="T13" fmla="*/ 9 h 30"/>
                <a:gd name="T14" fmla="*/ 1 w 241"/>
                <a:gd name="T15" fmla="*/ 12 h 30"/>
                <a:gd name="T16" fmla="*/ 0 w 241"/>
                <a:gd name="T17" fmla="*/ 15 h 30"/>
                <a:gd name="T18" fmla="*/ 1 w 241"/>
                <a:gd name="T19" fmla="*/ 18 h 30"/>
                <a:gd name="T20" fmla="*/ 1 w 241"/>
                <a:gd name="T21" fmla="*/ 20 h 30"/>
                <a:gd name="T22" fmla="*/ 3 w 241"/>
                <a:gd name="T23" fmla="*/ 23 h 30"/>
                <a:gd name="T24" fmla="*/ 4 w 241"/>
                <a:gd name="T25" fmla="*/ 26 h 30"/>
                <a:gd name="T26" fmla="*/ 6 w 241"/>
                <a:gd name="T27" fmla="*/ 28 h 30"/>
                <a:gd name="T28" fmla="*/ 9 w 241"/>
                <a:gd name="T29" fmla="*/ 29 h 30"/>
                <a:gd name="T30" fmla="*/ 11 w 241"/>
                <a:gd name="T31" fmla="*/ 30 h 30"/>
                <a:gd name="T32" fmla="*/ 15 w 241"/>
                <a:gd name="T33" fmla="*/ 30 h 30"/>
                <a:gd name="T34" fmla="*/ 226 w 241"/>
                <a:gd name="T35" fmla="*/ 30 h 30"/>
                <a:gd name="T36" fmla="*/ 229 w 241"/>
                <a:gd name="T37" fmla="*/ 30 h 30"/>
                <a:gd name="T38" fmla="*/ 231 w 241"/>
                <a:gd name="T39" fmla="*/ 29 h 30"/>
                <a:gd name="T40" fmla="*/ 234 w 241"/>
                <a:gd name="T41" fmla="*/ 28 h 30"/>
                <a:gd name="T42" fmla="*/ 237 w 241"/>
                <a:gd name="T43" fmla="*/ 26 h 30"/>
                <a:gd name="T44" fmla="*/ 238 w 241"/>
                <a:gd name="T45" fmla="*/ 23 h 30"/>
                <a:gd name="T46" fmla="*/ 240 w 241"/>
                <a:gd name="T47" fmla="*/ 20 h 30"/>
                <a:gd name="T48" fmla="*/ 241 w 241"/>
                <a:gd name="T49" fmla="*/ 18 h 30"/>
                <a:gd name="T50" fmla="*/ 241 w 241"/>
                <a:gd name="T51" fmla="*/ 15 h 30"/>
                <a:gd name="T52" fmla="*/ 241 w 241"/>
                <a:gd name="T53" fmla="*/ 12 h 30"/>
                <a:gd name="T54" fmla="*/ 240 w 241"/>
                <a:gd name="T55" fmla="*/ 9 h 30"/>
                <a:gd name="T56" fmla="*/ 238 w 241"/>
                <a:gd name="T57" fmla="*/ 6 h 30"/>
                <a:gd name="T58" fmla="*/ 237 w 241"/>
                <a:gd name="T59" fmla="*/ 4 h 30"/>
                <a:gd name="T60" fmla="*/ 234 w 241"/>
                <a:gd name="T61" fmla="*/ 2 h 30"/>
                <a:gd name="T62" fmla="*/ 231 w 241"/>
                <a:gd name="T63" fmla="*/ 1 h 30"/>
                <a:gd name="T64" fmla="*/ 229 w 241"/>
                <a:gd name="T65" fmla="*/ 0 h 30"/>
                <a:gd name="T66" fmla="*/ 226 w 241"/>
                <a:gd name="T67" fmla="*/ 0 h 30"/>
                <a:gd name="T68" fmla="*/ 15 w 24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6" y="30"/>
                  </a:lnTo>
                  <a:lnTo>
                    <a:pt x="229" y="30"/>
                  </a:lnTo>
                  <a:lnTo>
                    <a:pt x="231" y="29"/>
                  </a:lnTo>
                  <a:lnTo>
                    <a:pt x="234" y="28"/>
                  </a:lnTo>
                  <a:lnTo>
                    <a:pt x="237" y="26"/>
                  </a:lnTo>
                  <a:lnTo>
                    <a:pt x="238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3">
              <a:extLst>
                <a:ext uri="{FF2B5EF4-FFF2-40B4-BE49-F238E27FC236}">
                  <a16:creationId xmlns:a16="http://schemas.microsoft.com/office/drawing/2014/main" id="{E632D826-9E90-443B-8AAD-27D6049E0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050" y="1344613"/>
              <a:ext cx="114300" cy="77788"/>
            </a:xfrm>
            <a:custGeom>
              <a:avLst/>
              <a:gdLst>
                <a:gd name="T0" fmla="*/ 76 w 361"/>
                <a:gd name="T1" fmla="*/ 229 h 241"/>
                <a:gd name="T2" fmla="*/ 78 w 361"/>
                <a:gd name="T3" fmla="*/ 234 h 241"/>
                <a:gd name="T4" fmla="*/ 81 w 361"/>
                <a:gd name="T5" fmla="*/ 239 h 241"/>
                <a:gd name="T6" fmla="*/ 86 w 361"/>
                <a:gd name="T7" fmla="*/ 241 h 241"/>
                <a:gd name="T8" fmla="*/ 271 w 361"/>
                <a:gd name="T9" fmla="*/ 241 h 241"/>
                <a:gd name="T10" fmla="*/ 276 w 361"/>
                <a:gd name="T11" fmla="*/ 240 h 241"/>
                <a:gd name="T12" fmla="*/ 282 w 361"/>
                <a:gd name="T13" fmla="*/ 236 h 241"/>
                <a:gd name="T14" fmla="*/ 285 w 361"/>
                <a:gd name="T15" fmla="*/ 231 h 241"/>
                <a:gd name="T16" fmla="*/ 286 w 361"/>
                <a:gd name="T17" fmla="*/ 226 h 241"/>
                <a:gd name="T18" fmla="*/ 289 w 361"/>
                <a:gd name="T19" fmla="*/ 199 h 241"/>
                <a:gd name="T20" fmla="*/ 297 w 361"/>
                <a:gd name="T21" fmla="*/ 172 h 241"/>
                <a:gd name="T22" fmla="*/ 308 w 361"/>
                <a:gd name="T23" fmla="*/ 146 h 241"/>
                <a:gd name="T24" fmla="*/ 321 w 361"/>
                <a:gd name="T25" fmla="*/ 122 h 241"/>
                <a:gd name="T26" fmla="*/ 358 w 361"/>
                <a:gd name="T27" fmla="*/ 69 h 241"/>
                <a:gd name="T28" fmla="*/ 361 w 361"/>
                <a:gd name="T29" fmla="*/ 61 h 241"/>
                <a:gd name="T30" fmla="*/ 358 w 361"/>
                <a:gd name="T31" fmla="*/ 51 h 241"/>
                <a:gd name="T32" fmla="*/ 350 w 361"/>
                <a:gd name="T33" fmla="*/ 46 h 241"/>
                <a:gd name="T34" fmla="*/ 341 w 361"/>
                <a:gd name="T35" fmla="*/ 46 h 241"/>
                <a:gd name="T36" fmla="*/ 194 w 361"/>
                <a:gd name="T37" fmla="*/ 8 h 241"/>
                <a:gd name="T38" fmla="*/ 188 w 361"/>
                <a:gd name="T39" fmla="*/ 3 h 241"/>
                <a:gd name="T40" fmla="*/ 180 w 361"/>
                <a:gd name="T41" fmla="*/ 0 h 241"/>
                <a:gd name="T42" fmla="*/ 172 w 361"/>
                <a:gd name="T43" fmla="*/ 3 h 241"/>
                <a:gd name="T44" fmla="*/ 167 w 361"/>
                <a:gd name="T45" fmla="*/ 8 h 241"/>
                <a:gd name="T46" fmla="*/ 20 w 361"/>
                <a:gd name="T47" fmla="*/ 46 h 241"/>
                <a:gd name="T48" fmla="*/ 10 w 361"/>
                <a:gd name="T49" fmla="*/ 46 h 241"/>
                <a:gd name="T50" fmla="*/ 3 w 361"/>
                <a:gd name="T51" fmla="*/ 51 h 241"/>
                <a:gd name="T52" fmla="*/ 0 w 361"/>
                <a:gd name="T53" fmla="*/ 61 h 241"/>
                <a:gd name="T54" fmla="*/ 3 w 361"/>
                <a:gd name="T55" fmla="*/ 69 h 241"/>
                <a:gd name="T56" fmla="*/ 39 w 361"/>
                <a:gd name="T57" fmla="*/ 122 h 241"/>
                <a:gd name="T58" fmla="*/ 52 w 361"/>
                <a:gd name="T59" fmla="*/ 146 h 241"/>
                <a:gd name="T60" fmla="*/ 64 w 361"/>
                <a:gd name="T61" fmla="*/ 172 h 241"/>
                <a:gd name="T62" fmla="*/ 71 w 361"/>
                <a:gd name="T63" fmla="*/ 199 h 241"/>
                <a:gd name="T64" fmla="*/ 75 w 361"/>
                <a:gd name="T65" fmla="*/ 2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241">
                  <a:moveTo>
                    <a:pt x="75" y="226"/>
                  </a:moveTo>
                  <a:lnTo>
                    <a:pt x="76" y="229"/>
                  </a:lnTo>
                  <a:lnTo>
                    <a:pt x="76" y="231"/>
                  </a:lnTo>
                  <a:lnTo>
                    <a:pt x="78" y="234"/>
                  </a:lnTo>
                  <a:lnTo>
                    <a:pt x="79" y="236"/>
                  </a:lnTo>
                  <a:lnTo>
                    <a:pt x="81" y="239"/>
                  </a:lnTo>
                  <a:lnTo>
                    <a:pt x="84" y="240"/>
                  </a:lnTo>
                  <a:lnTo>
                    <a:pt x="86" y="241"/>
                  </a:lnTo>
                  <a:lnTo>
                    <a:pt x="90" y="241"/>
                  </a:lnTo>
                  <a:lnTo>
                    <a:pt x="271" y="241"/>
                  </a:lnTo>
                  <a:lnTo>
                    <a:pt x="274" y="241"/>
                  </a:lnTo>
                  <a:lnTo>
                    <a:pt x="276" y="240"/>
                  </a:lnTo>
                  <a:lnTo>
                    <a:pt x="279" y="238"/>
                  </a:lnTo>
                  <a:lnTo>
                    <a:pt x="282" y="236"/>
                  </a:lnTo>
                  <a:lnTo>
                    <a:pt x="283" y="234"/>
                  </a:lnTo>
                  <a:lnTo>
                    <a:pt x="285" y="231"/>
                  </a:lnTo>
                  <a:lnTo>
                    <a:pt x="285" y="229"/>
                  </a:lnTo>
                  <a:lnTo>
                    <a:pt x="286" y="226"/>
                  </a:lnTo>
                  <a:lnTo>
                    <a:pt x="287" y="213"/>
                  </a:lnTo>
                  <a:lnTo>
                    <a:pt x="289" y="199"/>
                  </a:lnTo>
                  <a:lnTo>
                    <a:pt x="292" y="186"/>
                  </a:lnTo>
                  <a:lnTo>
                    <a:pt x="297" y="172"/>
                  </a:lnTo>
                  <a:lnTo>
                    <a:pt x="302" y="159"/>
                  </a:lnTo>
                  <a:lnTo>
                    <a:pt x="308" y="146"/>
                  </a:lnTo>
                  <a:lnTo>
                    <a:pt x="315" y="133"/>
                  </a:lnTo>
                  <a:lnTo>
                    <a:pt x="321" y="122"/>
                  </a:lnTo>
                  <a:lnTo>
                    <a:pt x="346" y="84"/>
                  </a:lnTo>
                  <a:lnTo>
                    <a:pt x="358" y="69"/>
                  </a:lnTo>
                  <a:lnTo>
                    <a:pt x="360" y="65"/>
                  </a:lnTo>
                  <a:lnTo>
                    <a:pt x="361" y="61"/>
                  </a:lnTo>
                  <a:lnTo>
                    <a:pt x="360" y="56"/>
                  </a:lnTo>
                  <a:lnTo>
                    <a:pt x="358" y="51"/>
                  </a:lnTo>
                  <a:lnTo>
                    <a:pt x="355" y="48"/>
                  </a:lnTo>
                  <a:lnTo>
                    <a:pt x="350" y="46"/>
                  </a:lnTo>
                  <a:lnTo>
                    <a:pt x="346" y="44"/>
                  </a:lnTo>
                  <a:lnTo>
                    <a:pt x="341" y="46"/>
                  </a:lnTo>
                  <a:lnTo>
                    <a:pt x="233" y="86"/>
                  </a:lnTo>
                  <a:lnTo>
                    <a:pt x="194" y="8"/>
                  </a:lnTo>
                  <a:lnTo>
                    <a:pt x="192" y="5"/>
                  </a:lnTo>
                  <a:lnTo>
                    <a:pt x="188" y="3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2" y="3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28" y="86"/>
                  </a:lnTo>
                  <a:lnTo>
                    <a:pt x="20" y="46"/>
                  </a:lnTo>
                  <a:lnTo>
                    <a:pt x="15" y="44"/>
                  </a:lnTo>
                  <a:lnTo>
                    <a:pt x="10" y="46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1" y="56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15" y="84"/>
                  </a:lnTo>
                  <a:lnTo>
                    <a:pt x="39" y="122"/>
                  </a:lnTo>
                  <a:lnTo>
                    <a:pt x="46" y="133"/>
                  </a:lnTo>
                  <a:lnTo>
                    <a:pt x="52" y="146"/>
                  </a:lnTo>
                  <a:lnTo>
                    <a:pt x="59" y="159"/>
                  </a:lnTo>
                  <a:lnTo>
                    <a:pt x="64" y="172"/>
                  </a:lnTo>
                  <a:lnTo>
                    <a:pt x="68" y="186"/>
                  </a:lnTo>
                  <a:lnTo>
                    <a:pt x="71" y="199"/>
                  </a:lnTo>
                  <a:lnTo>
                    <a:pt x="75" y="213"/>
                  </a:lnTo>
                  <a:lnTo>
                    <a:pt x="75" y="226"/>
                  </a:lnTo>
                  <a:lnTo>
                    <a:pt x="75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Freeform 513">
            <a:extLst>
              <a:ext uri="{FF2B5EF4-FFF2-40B4-BE49-F238E27FC236}">
                <a16:creationId xmlns:a16="http://schemas.microsoft.com/office/drawing/2014/main" id="{9ECFA4E3-1BCB-46EC-8B7A-D9AAB5F748A5}"/>
              </a:ext>
            </a:extLst>
          </p:cNvPr>
          <p:cNvSpPr>
            <a:spLocks noEditPoints="1"/>
          </p:cNvSpPr>
          <p:nvPr/>
        </p:nvSpPr>
        <p:spPr bwMode="auto">
          <a:xfrm>
            <a:off x="8759814" y="3276492"/>
            <a:ext cx="449330" cy="389420"/>
          </a:xfrm>
          <a:custGeom>
            <a:avLst/>
            <a:gdLst>
              <a:gd name="T0" fmla="*/ 808 w 903"/>
              <a:gd name="T1" fmla="*/ 246 h 783"/>
              <a:gd name="T2" fmla="*/ 811 w 903"/>
              <a:gd name="T3" fmla="*/ 262 h 783"/>
              <a:gd name="T4" fmla="*/ 797 w 903"/>
              <a:gd name="T5" fmla="*/ 271 h 783"/>
              <a:gd name="T6" fmla="*/ 665 w 903"/>
              <a:gd name="T7" fmla="*/ 264 h 783"/>
              <a:gd name="T8" fmla="*/ 665 w 903"/>
              <a:gd name="T9" fmla="*/ 248 h 783"/>
              <a:gd name="T10" fmla="*/ 482 w 903"/>
              <a:gd name="T11" fmla="*/ 150 h 783"/>
              <a:gd name="T12" fmla="*/ 897 w 903"/>
              <a:gd name="T13" fmla="*/ 47 h 783"/>
              <a:gd name="T14" fmla="*/ 869 w 903"/>
              <a:gd name="T15" fmla="*/ 13 h 783"/>
              <a:gd name="T16" fmla="*/ 828 w 903"/>
              <a:gd name="T17" fmla="*/ 0 h 783"/>
              <a:gd name="T18" fmla="*/ 245 w 903"/>
              <a:gd name="T19" fmla="*/ 7 h 783"/>
              <a:gd name="T20" fmla="*/ 218 w 903"/>
              <a:gd name="T21" fmla="*/ 33 h 783"/>
              <a:gd name="T22" fmla="*/ 211 w 903"/>
              <a:gd name="T23" fmla="*/ 150 h 783"/>
              <a:gd name="T24" fmla="*/ 411 w 903"/>
              <a:gd name="T25" fmla="*/ 161 h 783"/>
              <a:gd name="T26" fmla="*/ 459 w 903"/>
              <a:gd name="T27" fmla="*/ 199 h 783"/>
              <a:gd name="T28" fmla="*/ 474 w 903"/>
              <a:gd name="T29" fmla="*/ 291 h 783"/>
              <a:gd name="T30" fmla="*/ 451 w 903"/>
              <a:gd name="T31" fmla="*/ 350 h 783"/>
              <a:gd name="T32" fmla="*/ 398 w 903"/>
              <a:gd name="T33" fmla="*/ 384 h 783"/>
              <a:gd name="T34" fmla="*/ 297 w 903"/>
              <a:gd name="T35" fmla="*/ 405 h 783"/>
              <a:gd name="T36" fmla="*/ 252 w 903"/>
              <a:gd name="T37" fmla="*/ 473 h 783"/>
              <a:gd name="T38" fmla="*/ 181 w 903"/>
              <a:gd name="T39" fmla="*/ 511 h 783"/>
              <a:gd name="T40" fmla="*/ 153 w 903"/>
              <a:gd name="T41" fmla="*/ 505 h 783"/>
              <a:gd name="T42" fmla="*/ 153 w 903"/>
              <a:gd name="T43" fmla="*/ 488 h 783"/>
              <a:gd name="T44" fmla="*/ 173 w 903"/>
              <a:gd name="T45" fmla="*/ 482 h 783"/>
              <a:gd name="T46" fmla="*/ 226 w 903"/>
              <a:gd name="T47" fmla="*/ 456 h 783"/>
              <a:gd name="T48" fmla="*/ 277 w 903"/>
              <a:gd name="T49" fmla="*/ 376 h 783"/>
              <a:gd name="T50" fmla="*/ 296 w 903"/>
              <a:gd name="T51" fmla="*/ 361 h 783"/>
              <a:gd name="T52" fmla="*/ 395 w 903"/>
              <a:gd name="T53" fmla="*/ 353 h 783"/>
              <a:gd name="T54" fmla="*/ 431 w 903"/>
              <a:gd name="T55" fmla="*/ 326 h 783"/>
              <a:gd name="T56" fmla="*/ 444 w 903"/>
              <a:gd name="T57" fmla="*/ 249 h 783"/>
              <a:gd name="T58" fmla="*/ 427 w 903"/>
              <a:gd name="T59" fmla="*/ 208 h 783"/>
              <a:gd name="T60" fmla="*/ 389 w 903"/>
              <a:gd name="T61" fmla="*/ 184 h 783"/>
              <a:gd name="T62" fmla="*/ 172 w 903"/>
              <a:gd name="T63" fmla="*/ 190 h 783"/>
              <a:gd name="T64" fmla="*/ 67 w 903"/>
              <a:gd name="T65" fmla="*/ 253 h 783"/>
              <a:gd name="T66" fmla="*/ 28 w 903"/>
              <a:gd name="T67" fmla="*/ 311 h 783"/>
              <a:gd name="T68" fmla="*/ 5 w 903"/>
              <a:gd name="T69" fmla="*/ 388 h 783"/>
              <a:gd name="T70" fmla="*/ 0 w 903"/>
              <a:gd name="T71" fmla="*/ 582 h 783"/>
              <a:gd name="T72" fmla="*/ 26 w 903"/>
              <a:gd name="T73" fmla="*/ 670 h 783"/>
              <a:gd name="T74" fmla="*/ 112 w 903"/>
              <a:gd name="T75" fmla="*/ 756 h 783"/>
              <a:gd name="T76" fmla="*/ 200 w 903"/>
              <a:gd name="T77" fmla="*/ 782 h 783"/>
              <a:gd name="T78" fmla="*/ 517 w 903"/>
              <a:gd name="T79" fmla="*/ 777 h 783"/>
              <a:gd name="T80" fmla="*/ 546 w 903"/>
              <a:gd name="T81" fmla="*/ 750 h 783"/>
              <a:gd name="T82" fmla="*/ 557 w 903"/>
              <a:gd name="T83" fmla="*/ 708 h 783"/>
              <a:gd name="T84" fmla="*/ 655 w 903"/>
              <a:gd name="T85" fmla="*/ 662 h 783"/>
              <a:gd name="T86" fmla="*/ 694 w 903"/>
              <a:gd name="T87" fmla="*/ 645 h 783"/>
              <a:gd name="T88" fmla="*/ 719 w 903"/>
              <a:gd name="T89" fmla="*/ 609 h 783"/>
              <a:gd name="T90" fmla="*/ 719 w 903"/>
              <a:gd name="T91" fmla="*/ 565 h 783"/>
              <a:gd name="T92" fmla="*/ 694 w 903"/>
              <a:gd name="T93" fmla="*/ 530 h 783"/>
              <a:gd name="T94" fmla="*/ 655 w 903"/>
              <a:gd name="T95" fmla="*/ 512 h 783"/>
              <a:gd name="T96" fmla="*/ 273 w 903"/>
              <a:gd name="T97" fmla="*/ 501 h 783"/>
              <a:gd name="T98" fmla="*/ 271 w 903"/>
              <a:gd name="T99" fmla="*/ 479 h 783"/>
              <a:gd name="T100" fmla="*/ 850 w 903"/>
              <a:gd name="T101" fmla="*/ 478 h 783"/>
              <a:gd name="T102" fmla="*/ 885 w 903"/>
              <a:gd name="T103" fmla="*/ 454 h 783"/>
              <a:gd name="T104" fmla="*/ 902 w 903"/>
              <a:gd name="T105" fmla="*/ 414 h 783"/>
              <a:gd name="T106" fmla="*/ 473 w 903"/>
              <a:gd name="T107" fmla="*/ 178 h 783"/>
              <a:gd name="T108" fmla="*/ 467 w 903"/>
              <a:gd name="T109" fmla="*/ 162 h 783"/>
              <a:gd name="T110" fmla="*/ 479 w 903"/>
              <a:gd name="T111" fmla="*/ 150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376">
            <a:extLst>
              <a:ext uri="{FF2B5EF4-FFF2-40B4-BE49-F238E27FC236}">
                <a16:creationId xmlns:a16="http://schemas.microsoft.com/office/drawing/2014/main" id="{25469EA0-100D-4B94-9EEA-B4657A98EA39}"/>
              </a:ext>
            </a:extLst>
          </p:cNvPr>
          <p:cNvSpPr>
            <a:spLocks noEditPoints="1"/>
          </p:cNvSpPr>
          <p:nvPr/>
        </p:nvSpPr>
        <p:spPr bwMode="auto">
          <a:xfrm>
            <a:off x="763678" y="1578042"/>
            <a:ext cx="205304" cy="509037"/>
          </a:xfrm>
          <a:custGeom>
            <a:avLst/>
            <a:gdLst>
              <a:gd name="T0" fmla="*/ 238 w 362"/>
              <a:gd name="T1" fmla="*/ 496 h 903"/>
              <a:gd name="T2" fmla="*/ 275 w 362"/>
              <a:gd name="T3" fmla="*/ 527 h 903"/>
              <a:gd name="T4" fmla="*/ 297 w 362"/>
              <a:gd name="T5" fmla="*/ 571 h 903"/>
              <a:gd name="T6" fmla="*/ 300 w 362"/>
              <a:gd name="T7" fmla="*/ 623 h 903"/>
              <a:gd name="T8" fmla="*/ 281 w 362"/>
              <a:gd name="T9" fmla="*/ 668 h 903"/>
              <a:gd name="T10" fmla="*/ 247 w 362"/>
              <a:gd name="T11" fmla="*/ 702 h 903"/>
              <a:gd name="T12" fmla="*/ 150 w 362"/>
              <a:gd name="T13" fmla="*/ 417 h 903"/>
              <a:gd name="T14" fmla="*/ 107 w 362"/>
              <a:gd name="T15" fmla="*/ 395 h 903"/>
              <a:gd name="T16" fmla="*/ 75 w 362"/>
              <a:gd name="T17" fmla="*/ 359 h 903"/>
              <a:gd name="T18" fmla="*/ 60 w 362"/>
              <a:gd name="T19" fmla="*/ 311 h 903"/>
              <a:gd name="T20" fmla="*/ 67 w 362"/>
              <a:gd name="T21" fmla="*/ 261 h 903"/>
              <a:gd name="T22" fmla="*/ 93 w 362"/>
              <a:gd name="T23" fmla="*/ 219 h 903"/>
              <a:gd name="T24" fmla="*/ 131 w 362"/>
              <a:gd name="T25" fmla="*/ 191 h 903"/>
              <a:gd name="T26" fmla="*/ 211 w 362"/>
              <a:gd name="T27" fmla="*/ 184 h 903"/>
              <a:gd name="T28" fmla="*/ 255 w 362"/>
              <a:gd name="T29" fmla="*/ 206 h 903"/>
              <a:gd name="T30" fmla="*/ 286 w 362"/>
              <a:gd name="T31" fmla="*/ 243 h 903"/>
              <a:gd name="T32" fmla="*/ 301 w 362"/>
              <a:gd name="T33" fmla="*/ 290 h 903"/>
              <a:gd name="T34" fmla="*/ 310 w 362"/>
              <a:gd name="T35" fmla="*/ 322 h 903"/>
              <a:gd name="T36" fmla="*/ 337 w 362"/>
              <a:gd name="T37" fmla="*/ 330 h 903"/>
              <a:gd name="T38" fmla="*/ 359 w 362"/>
              <a:gd name="T39" fmla="*/ 313 h 903"/>
              <a:gd name="T40" fmla="*/ 354 w 362"/>
              <a:gd name="T41" fmla="*/ 253 h 903"/>
              <a:gd name="T42" fmla="*/ 318 w 362"/>
              <a:gd name="T43" fmla="*/ 184 h 903"/>
              <a:gd name="T44" fmla="*/ 257 w 362"/>
              <a:gd name="T45" fmla="*/ 137 h 903"/>
              <a:gd name="T46" fmla="*/ 211 w 362"/>
              <a:gd name="T47" fmla="*/ 23 h 903"/>
              <a:gd name="T48" fmla="*/ 192 w 362"/>
              <a:gd name="T49" fmla="*/ 2 h 903"/>
              <a:gd name="T50" fmla="*/ 163 w 362"/>
              <a:gd name="T51" fmla="*/ 5 h 903"/>
              <a:gd name="T52" fmla="*/ 150 w 362"/>
              <a:gd name="T53" fmla="*/ 30 h 903"/>
              <a:gd name="T54" fmla="*/ 92 w 362"/>
              <a:gd name="T55" fmla="*/ 144 h 903"/>
              <a:gd name="T56" fmla="*/ 34 w 362"/>
              <a:gd name="T57" fmla="*/ 196 h 903"/>
              <a:gd name="T58" fmla="*/ 2 w 362"/>
              <a:gd name="T59" fmla="*/ 268 h 903"/>
              <a:gd name="T60" fmla="*/ 7 w 362"/>
              <a:gd name="T61" fmla="*/ 349 h 903"/>
              <a:gd name="T62" fmla="*/ 43 w 362"/>
              <a:gd name="T63" fmla="*/ 418 h 903"/>
              <a:gd name="T64" fmla="*/ 105 w 362"/>
              <a:gd name="T65" fmla="*/ 465 h 903"/>
              <a:gd name="T66" fmla="*/ 141 w 362"/>
              <a:gd name="T67" fmla="*/ 715 h 903"/>
              <a:gd name="T68" fmla="*/ 99 w 362"/>
              <a:gd name="T69" fmla="*/ 690 h 903"/>
              <a:gd name="T70" fmla="*/ 71 w 362"/>
              <a:gd name="T71" fmla="*/ 651 h 903"/>
              <a:gd name="T72" fmla="*/ 60 w 362"/>
              <a:gd name="T73" fmla="*/ 602 h 903"/>
              <a:gd name="T74" fmla="*/ 46 w 362"/>
              <a:gd name="T75" fmla="*/ 577 h 903"/>
              <a:gd name="T76" fmla="*/ 19 w 362"/>
              <a:gd name="T77" fmla="*/ 575 h 903"/>
              <a:gd name="T78" fmla="*/ 0 w 362"/>
              <a:gd name="T79" fmla="*/ 596 h 903"/>
              <a:gd name="T80" fmla="*/ 11 w 362"/>
              <a:gd name="T81" fmla="*/ 666 h 903"/>
              <a:gd name="T82" fmla="*/ 54 w 362"/>
              <a:gd name="T83" fmla="*/ 730 h 903"/>
              <a:gd name="T84" fmla="*/ 119 w 362"/>
              <a:gd name="T85" fmla="*/ 772 h 903"/>
              <a:gd name="T86" fmla="*/ 153 w 362"/>
              <a:gd name="T87" fmla="*/ 885 h 903"/>
              <a:gd name="T88" fmla="*/ 174 w 362"/>
              <a:gd name="T89" fmla="*/ 903 h 903"/>
              <a:gd name="T90" fmla="*/ 202 w 362"/>
              <a:gd name="T91" fmla="*/ 894 h 903"/>
              <a:gd name="T92" fmla="*/ 211 w 362"/>
              <a:gd name="T93" fmla="*/ 779 h 903"/>
              <a:gd name="T94" fmla="*/ 283 w 362"/>
              <a:gd name="T95" fmla="*/ 750 h 903"/>
              <a:gd name="T96" fmla="*/ 336 w 362"/>
              <a:gd name="T97" fmla="*/ 694 h 903"/>
              <a:gd name="T98" fmla="*/ 361 w 362"/>
              <a:gd name="T99" fmla="*/ 619 h 903"/>
              <a:gd name="T100" fmla="*/ 350 w 362"/>
              <a:gd name="T101" fmla="*/ 538 h 903"/>
              <a:gd name="T102" fmla="*/ 307 w 362"/>
              <a:gd name="T103" fmla="*/ 474 h 903"/>
              <a:gd name="T104" fmla="*/ 242 w 362"/>
              <a:gd name="T105" fmla="*/ 432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" h="903">
                <a:moveTo>
                  <a:pt x="211" y="718"/>
                </a:moveTo>
                <a:lnTo>
                  <a:pt x="211" y="486"/>
                </a:lnTo>
                <a:lnTo>
                  <a:pt x="220" y="489"/>
                </a:lnTo>
                <a:lnTo>
                  <a:pt x="230" y="492"/>
                </a:lnTo>
                <a:lnTo>
                  <a:pt x="238" y="496"/>
                </a:lnTo>
                <a:lnTo>
                  <a:pt x="247" y="502"/>
                </a:lnTo>
                <a:lnTo>
                  <a:pt x="255" y="507"/>
                </a:lnTo>
                <a:lnTo>
                  <a:pt x="262" y="513"/>
                </a:lnTo>
                <a:lnTo>
                  <a:pt x="268" y="520"/>
                </a:lnTo>
                <a:lnTo>
                  <a:pt x="275" y="527"/>
                </a:lnTo>
                <a:lnTo>
                  <a:pt x="281" y="536"/>
                </a:lnTo>
                <a:lnTo>
                  <a:pt x="286" y="543"/>
                </a:lnTo>
                <a:lnTo>
                  <a:pt x="291" y="553"/>
                </a:lnTo>
                <a:lnTo>
                  <a:pt x="294" y="562"/>
                </a:lnTo>
                <a:lnTo>
                  <a:pt x="297" y="571"/>
                </a:lnTo>
                <a:lnTo>
                  <a:pt x="300" y="581"/>
                </a:lnTo>
                <a:lnTo>
                  <a:pt x="301" y="592"/>
                </a:lnTo>
                <a:lnTo>
                  <a:pt x="301" y="602"/>
                </a:lnTo>
                <a:lnTo>
                  <a:pt x="301" y="612"/>
                </a:lnTo>
                <a:lnTo>
                  <a:pt x="300" y="623"/>
                </a:lnTo>
                <a:lnTo>
                  <a:pt x="297" y="632"/>
                </a:lnTo>
                <a:lnTo>
                  <a:pt x="294" y="642"/>
                </a:lnTo>
                <a:lnTo>
                  <a:pt x="291" y="651"/>
                </a:lnTo>
                <a:lnTo>
                  <a:pt x="286" y="659"/>
                </a:lnTo>
                <a:lnTo>
                  <a:pt x="281" y="668"/>
                </a:lnTo>
                <a:lnTo>
                  <a:pt x="275" y="676"/>
                </a:lnTo>
                <a:lnTo>
                  <a:pt x="268" y="684"/>
                </a:lnTo>
                <a:lnTo>
                  <a:pt x="262" y="690"/>
                </a:lnTo>
                <a:lnTo>
                  <a:pt x="255" y="697"/>
                </a:lnTo>
                <a:lnTo>
                  <a:pt x="247" y="702"/>
                </a:lnTo>
                <a:lnTo>
                  <a:pt x="238" y="708"/>
                </a:lnTo>
                <a:lnTo>
                  <a:pt x="230" y="712"/>
                </a:lnTo>
                <a:lnTo>
                  <a:pt x="220" y="715"/>
                </a:lnTo>
                <a:lnTo>
                  <a:pt x="211" y="718"/>
                </a:lnTo>
                <a:close/>
                <a:moveTo>
                  <a:pt x="150" y="417"/>
                </a:moveTo>
                <a:lnTo>
                  <a:pt x="141" y="415"/>
                </a:lnTo>
                <a:lnTo>
                  <a:pt x="131" y="410"/>
                </a:lnTo>
                <a:lnTo>
                  <a:pt x="123" y="406"/>
                </a:lnTo>
                <a:lnTo>
                  <a:pt x="114" y="401"/>
                </a:lnTo>
                <a:lnTo>
                  <a:pt x="107" y="395"/>
                </a:lnTo>
                <a:lnTo>
                  <a:pt x="99" y="389"/>
                </a:lnTo>
                <a:lnTo>
                  <a:pt x="93" y="383"/>
                </a:lnTo>
                <a:lnTo>
                  <a:pt x="86" y="375"/>
                </a:lnTo>
                <a:lnTo>
                  <a:pt x="80" y="368"/>
                </a:lnTo>
                <a:lnTo>
                  <a:pt x="75" y="359"/>
                </a:lnTo>
                <a:lnTo>
                  <a:pt x="71" y="350"/>
                </a:lnTo>
                <a:lnTo>
                  <a:pt x="67" y="341"/>
                </a:lnTo>
                <a:lnTo>
                  <a:pt x="64" y="331"/>
                </a:lnTo>
                <a:lnTo>
                  <a:pt x="61" y="321"/>
                </a:lnTo>
                <a:lnTo>
                  <a:pt x="60" y="311"/>
                </a:lnTo>
                <a:lnTo>
                  <a:pt x="60" y="301"/>
                </a:lnTo>
                <a:lnTo>
                  <a:pt x="60" y="290"/>
                </a:lnTo>
                <a:lnTo>
                  <a:pt x="61" y="281"/>
                </a:lnTo>
                <a:lnTo>
                  <a:pt x="64" y="270"/>
                </a:lnTo>
                <a:lnTo>
                  <a:pt x="67" y="261"/>
                </a:lnTo>
                <a:lnTo>
                  <a:pt x="71" y="252"/>
                </a:lnTo>
                <a:lnTo>
                  <a:pt x="75" y="243"/>
                </a:lnTo>
                <a:lnTo>
                  <a:pt x="80" y="235"/>
                </a:lnTo>
                <a:lnTo>
                  <a:pt x="86" y="227"/>
                </a:lnTo>
                <a:lnTo>
                  <a:pt x="93" y="219"/>
                </a:lnTo>
                <a:lnTo>
                  <a:pt x="99" y="212"/>
                </a:lnTo>
                <a:lnTo>
                  <a:pt x="107" y="206"/>
                </a:lnTo>
                <a:lnTo>
                  <a:pt x="114" y="200"/>
                </a:lnTo>
                <a:lnTo>
                  <a:pt x="123" y="195"/>
                </a:lnTo>
                <a:lnTo>
                  <a:pt x="131" y="191"/>
                </a:lnTo>
                <a:lnTo>
                  <a:pt x="141" y="187"/>
                </a:lnTo>
                <a:lnTo>
                  <a:pt x="150" y="184"/>
                </a:lnTo>
                <a:lnTo>
                  <a:pt x="150" y="417"/>
                </a:lnTo>
                <a:close/>
                <a:moveTo>
                  <a:pt x="211" y="424"/>
                </a:moveTo>
                <a:lnTo>
                  <a:pt x="211" y="184"/>
                </a:lnTo>
                <a:lnTo>
                  <a:pt x="220" y="187"/>
                </a:lnTo>
                <a:lnTo>
                  <a:pt x="230" y="191"/>
                </a:lnTo>
                <a:lnTo>
                  <a:pt x="238" y="195"/>
                </a:lnTo>
                <a:lnTo>
                  <a:pt x="247" y="200"/>
                </a:lnTo>
                <a:lnTo>
                  <a:pt x="255" y="206"/>
                </a:lnTo>
                <a:lnTo>
                  <a:pt x="262" y="212"/>
                </a:lnTo>
                <a:lnTo>
                  <a:pt x="268" y="219"/>
                </a:lnTo>
                <a:lnTo>
                  <a:pt x="275" y="227"/>
                </a:lnTo>
                <a:lnTo>
                  <a:pt x="281" y="235"/>
                </a:lnTo>
                <a:lnTo>
                  <a:pt x="286" y="243"/>
                </a:lnTo>
                <a:lnTo>
                  <a:pt x="291" y="252"/>
                </a:lnTo>
                <a:lnTo>
                  <a:pt x="294" y="261"/>
                </a:lnTo>
                <a:lnTo>
                  <a:pt x="297" y="270"/>
                </a:lnTo>
                <a:lnTo>
                  <a:pt x="300" y="281"/>
                </a:lnTo>
                <a:lnTo>
                  <a:pt x="301" y="290"/>
                </a:lnTo>
                <a:lnTo>
                  <a:pt x="301" y="301"/>
                </a:lnTo>
                <a:lnTo>
                  <a:pt x="302" y="306"/>
                </a:lnTo>
                <a:lnTo>
                  <a:pt x="304" y="313"/>
                </a:lnTo>
                <a:lnTo>
                  <a:pt x="306" y="317"/>
                </a:lnTo>
                <a:lnTo>
                  <a:pt x="310" y="322"/>
                </a:lnTo>
                <a:lnTo>
                  <a:pt x="315" y="326"/>
                </a:lnTo>
                <a:lnTo>
                  <a:pt x="319" y="329"/>
                </a:lnTo>
                <a:lnTo>
                  <a:pt x="325" y="330"/>
                </a:lnTo>
                <a:lnTo>
                  <a:pt x="331" y="331"/>
                </a:lnTo>
                <a:lnTo>
                  <a:pt x="337" y="330"/>
                </a:lnTo>
                <a:lnTo>
                  <a:pt x="342" y="329"/>
                </a:lnTo>
                <a:lnTo>
                  <a:pt x="348" y="326"/>
                </a:lnTo>
                <a:lnTo>
                  <a:pt x="352" y="322"/>
                </a:lnTo>
                <a:lnTo>
                  <a:pt x="356" y="317"/>
                </a:lnTo>
                <a:lnTo>
                  <a:pt x="359" y="313"/>
                </a:lnTo>
                <a:lnTo>
                  <a:pt x="361" y="306"/>
                </a:lnTo>
                <a:lnTo>
                  <a:pt x="362" y="301"/>
                </a:lnTo>
                <a:lnTo>
                  <a:pt x="361" y="284"/>
                </a:lnTo>
                <a:lnTo>
                  <a:pt x="359" y="268"/>
                </a:lnTo>
                <a:lnTo>
                  <a:pt x="354" y="253"/>
                </a:lnTo>
                <a:lnTo>
                  <a:pt x="350" y="238"/>
                </a:lnTo>
                <a:lnTo>
                  <a:pt x="344" y="223"/>
                </a:lnTo>
                <a:lnTo>
                  <a:pt x="336" y="209"/>
                </a:lnTo>
                <a:lnTo>
                  <a:pt x="327" y="196"/>
                </a:lnTo>
                <a:lnTo>
                  <a:pt x="318" y="184"/>
                </a:lnTo>
                <a:lnTo>
                  <a:pt x="307" y="172"/>
                </a:lnTo>
                <a:lnTo>
                  <a:pt x="296" y="162"/>
                </a:lnTo>
                <a:lnTo>
                  <a:pt x="283" y="153"/>
                </a:lnTo>
                <a:lnTo>
                  <a:pt x="271" y="144"/>
                </a:lnTo>
                <a:lnTo>
                  <a:pt x="257" y="137"/>
                </a:lnTo>
                <a:lnTo>
                  <a:pt x="242" y="130"/>
                </a:lnTo>
                <a:lnTo>
                  <a:pt x="227" y="126"/>
                </a:lnTo>
                <a:lnTo>
                  <a:pt x="211" y="123"/>
                </a:lnTo>
                <a:lnTo>
                  <a:pt x="211" y="30"/>
                </a:lnTo>
                <a:lnTo>
                  <a:pt x="211" y="23"/>
                </a:lnTo>
                <a:lnTo>
                  <a:pt x="208" y="18"/>
                </a:lnTo>
                <a:lnTo>
                  <a:pt x="205" y="12"/>
                </a:lnTo>
                <a:lnTo>
                  <a:pt x="202" y="8"/>
                </a:lnTo>
                <a:lnTo>
                  <a:pt x="198" y="5"/>
                </a:lnTo>
                <a:lnTo>
                  <a:pt x="192" y="2"/>
                </a:lnTo>
                <a:lnTo>
                  <a:pt x="187" y="1"/>
                </a:lnTo>
                <a:lnTo>
                  <a:pt x="181" y="0"/>
                </a:lnTo>
                <a:lnTo>
                  <a:pt x="174" y="1"/>
                </a:lnTo>
                <a:lnTo>
                  <a:pt x="169" y="2"/>
                </a:lnTo>
                <a:lnTo>
                  <a:pt x="163" y="5"/>
                </a:lnTo>
                <a:lnTo>
                  <a:pt x="159" y="8"/>
                </a:lnTo>
                <a:lnTo>
                  <a:pt x="156" y="12"/>
                </a:lnTo>
                <a:lnTo>
                  <a:pt x="153" y="18"/>
                </a:lnTo>
                <a:lnTo>
                  <a:pt x="152" y="24"/>
                </a:lnTo>
                <a:lnTo>
                  <a:pt x="150" y="30"/>
                </a:lnTo>
                <a:lnTo>
                  <a:pt x="150" y="123"/>
                </a:lnTo>
                <a:lnTo>
                  <a:pt x="134" y="126"/>
                </a:lnTo>
                <a:lnTo>
                  <a:pt x="119" y="130"/>
                </a:lnTo>
                <a:lnTo>
                  <a:pt x="105" y="137"/>
                </a:lnTo>
                <a:lnTo>
                  <a:pt x="92" y="144"/>
                </a:lnTo>
                <a:lnTo>
                  <a:pt x="78" y="153"/>
                </a:lnTo>
                <a:lnTo>
                  <a:pt x="66" y="162"/>
                </a:lnTo>
                <a:lnTo>
                  <a:pt x="54" y="172"/>
                </a:lnTo>
                <a:lnTo>
                  <a:pt x="43" y="184"/>
                </a:lnTo>
                <a:lnTo>
                  <a:pt x="34" y="196"/>
                </a:lnTo>
                <a:lnTo>
                  <a:pt x="25" y="209"/>
                </a:lnTo>
                <a:lnTo>
                  <a:pt x="18" y="223"/>
                </a:lnTo>
                <a:lnTo>
                  <a:pt x="11" y="238"/>
                </a:lnTo>
                <a:lnTo>
                  <a:pt x="7" y="253"/>
                </a:lnTo>
                <a:lnTo>
                  <a:pt x="2" y="268"/>
                </a:lnTo>
                <a:lnTo>
                  <a:pt x="0" y="284"/>
                </a:lnTo>
                <a:lnTo>
                  <a:pt x="0" y="301"/>
                </a:lnTo>
                <a:lnTo>
                  <a:pt x="0" y="317"/>
                </a:lnTo>
                <a:lnTo>
                  <a:pt x="2" y="333"/>
                </a:lnTo>
                <a:lnTo>
                  <a:pt x="7" y="349"/>
                </a:lnTo>
                <a:lnTo>
                  <a:pt x="11" y="364"/>
                </a:lnTo>
                <a:lnTo>
                  <a:pt x="18" y="378"/>
                </a:lnTo>
                <a:lnTo>
                  <a:pt x="25" y="392"/>
                </a:lnTo>
                <a:lnTo>
                  <a:pt x="34" y="405"/>
                </a:lnTo>
                <a:lnTo>
                  <a:pt x="43" y="418"/>
                </a:lnTo>
                <a:lnTo>
                  <a:pt x="54" y="430"/>
                </a:lnTo>
                <a:lnTo>
                  <a:pt x="66" y="439"/>
                </a:lnTo>
                <a:lnTo>
                  <a:pt x="78" y="449"/>
                </a:lnTo>
                <a:lnTo>
                  <a:pt x="92" y="458"/>
                </a:lnTo>
                <a:lnTo>
                  <a:pt x="105" y="465"/>
                </a:lnTo>
                <a:lnTo>
                  <a:pt x="119" y="470"/>
                </a:lnTo>
                <a:lnTo>
                  <a:pt x="134" y="476"/>
                </a:lnTo>
                <a:lnTo>
                  <a:pt x="150" y="479"/>
                </a:lnTo>
                <a:lnTo>
                  <a:pt x="150" y="718"/>
                </a:lnTo>
                <a:lnTo>
                  <a:pt x="141" y="715"/>
                </a:lnTo>
                <a:lnTo>
                  <a:pt x="131" y="712"/>
                </a:lnTo>
                <a:lnTo>
                  <a:pt x="123" y="708"/>
                </a:lnTo>
                <a:lnTo>
                  <a:pt x="114" y="702"/>
                </a:lnTo>
                <a:lnTo>
                  <a:pt x="107" y="697"/>
                </a:lnTo>
                <a:lnTo>
                  <a:pt x="99" y="690"/>
                </a:lnTo>
                <a:lnTo>
                  <a:pt x="93" y="684"/>
                </a:lnTo>
                <a:lnTo>
                  <a:pt x="86" y="676"/>
                </a:lnTo>
                <a:lnTo>
                  <a:pt x="80" y="668"/>
                </a:lnTo>
                <a:lnTo>
                  <a:pt x="75" y="660"/>
                </a:lnTo>
                <a:lnTo>
                  <a:pt x="71" y="651"/>
                </a:lnTo>
                <a:lnTo>
                  <a:pt x="67" y="642"/>
                </a:lnTo>
                <a:lnTo>
                  <a:pt x="64" y="632"/>
                </a:lnTo>
                <a:lnTo>
                  <a:pt x="61" y="623"/>
                </a:lnTo>
                <a:lnTo>
                  <a:pt x="60" y="612"/>
                </a:lnTo>
                <a:lnTo>
                  <a:pt x="60" y="602"/>
                </a:lnTo>
                <a:lnTo>
                  <a:pt x="59" y="596"/>
                </a:lnTo>
                <a:lnTo>
                  <a:pt x="58" y="591"/>
                </a:lnTo>
                <a:lnTo>
                  <a:pt x="55" y="585"/>
                </a:lnTo>
                <a:lnTo>
                  <a:pt x="52" y="581"/>
                </a:lnTo>
                <a:lnTo>
                  <a:pt x="46" y="577"/>
                </a:lnTo>
                <a:lnTo>
                  <a:pt x="42" y="575"/>
                </a:lnTo>
                <a:lnTo>
                  <a:pt x="36" y="572"/>
                </a:lnTo>
                <a:lnTo>
                  <a:pt x="30" y="571"/>
                </a:lnTo>
                <a:lnTo>
                  <a:pt x="24" y="572"/>
                </a:lnTo>
                <a:lnTo>
                  <a:pt x="19" y="575"/>
                </a:lnTo>
                <a:lnTo>
                  <a:pt x="13" y="577"/>
                </a:lnTo>
                <a:lnTo>
                  <a:pt x="9" y="581"/>
                </a:lnTo>
                <a:lnTo>
                  <a:pt x="5" y="585"/>
                </a:lnTo>
                <a:lnTo>
                  <a:pt x="2" y="591"/>
                </a:lnTo>
                <a:lnTo>
                  <a:pt x="0" y="596"/>
                </a:lnTo>
                <a:lnTo>
                  <a:pt x="0" y="602"/>
                </a:lnTo>
                <a:lnTo>
                  <a:pt x="0" y="619"/>
                </a:lnTo>
                <a:lnTo>
                  <a:pt x="2" y="635"/>
                </a:lnTo>
                <a:lnTo>
                  <a:pt x="7" y="651"/>
                </a:lnTo>
                <a:lnTo>
                  <a:pt x="11" y="666"/>
                </a:lnTo>
                <a:lnTo>
                  <a:pt x="18" y="680"/>
                </a:lnTo>
                <a:lnTo>
                  <a:pt x="25" y="694"/>
                </a:lnTo>
                <a:lnTo>
                  <a:pt x="34" y="706"/>
                </a:lnTo>
                <a:lnTo>
                  <a:pt x="43" y="719"/>
                </a:lnTo>
                <a:lnTo>
                  <a:pt x="54" y="730"/>
                </a:lnTo>
                <a:lnTo>
                  <a:pt x="66" y="741"/>
                </a:lnTo>
                <a:lnTo>
                  <a:pt x="78" y="750"/>
                </a:lnTo>
                <a:lnTo>
                  <a:pt x="92" y="759"/>
                </a:lnTo>
                <a:lnTo>
                  <a:pt x="105" y="765"/>
                </a:lnTo>
                <a:lnTo>
                  <a:pt x="119" y="772"/>
                </a:lnTo>
                <a:lnTo>
                  <a:pt x="134" y="776"/>
                </a:lnTo>
                <a:lnTo>
                  <a:pt x="150" y="779"/>
                </a:lnTo>
                <a:lnTo>
                  <a:pt x="150" y="873"/>
                </a:lnTo>
                <a:lnTo>
                  <a:pt x="152" y="879"/>
                </a:lnTo>
                <a:lnTo>
                  <a:pt x="153" y="885"/>
                </a:lnTo>
                <a:lnTo>
                  <a:pt x="156" y="890"/>
                </a:lnTo>
                <a:lnTo>
                  <a:pt x="159" y="894"/>
                </a:lnTo>
                <a:lnTo>
                  <a:pt x="163" y="897"/>
                </a:lnTo>
                <a:lnTo>
                  <a:pt x="169" y="901"/>
                </a:lnTo>
                <a:lnTo>
                  <a:pt x="174" y="903"/>
                </a:lnTo>
                <a:lnTo>
                  <a:pt x="181" y="903"/>
                </a:lnTo>
                <a:lnTo>
                  <a:pt x="187" y="903"/>
                </a:lnTo>
                <a:lnTo>
                  <a:pt x="192" y="901"/>
                </a:lnTo>
                <a:lnTo>
                  <a:pt x="198" y="897"/>
                </a:lnTo>
                <a:lnTo>
                  <a:pt x="202" y="894"/>
                </a:lnTo>
                <a:lnTo>
                  <a:pt x="205" y="890"/>
                </a:lnTo>
                <a:lnTo>
                  <a:pt x="208" y="885"/>
                </a:lnTo>
                <a:lnTo>
                  <a:pt x="211" y="879"/>
                </a:lnTo>
                <a:lnTo>
                  <a:pt x="211" y="873"/>
                </a:lnTo>
                <a:lnTo>
                  <a:pt x="211" y="779"/>
                </a:lnTo>
                <a:lnTo>
                  <a:pt x="227" y="776"/>
                </a:lnTo>
                <a:lnTo>
                  <a:pt x="242" y="772"/>
                </a:lnTo>
                <a:lnTo>
                  <a:pt x="257" y="765"/>
                </a:lnTo>
                <a:lnTo>
                  <a:pt x="271" y="758"/>
                </a:lnTo>
                <a:lnTo>
                  <a:pt x="283" y="750"/>
                </a:lnTo>
                <a:lnTo>
                  <a:pt x="296" y="741"/>
                </a:lnTo>
                <a:lnTo>
                  <a:pt x="307" y="730"/>
                </a:lnTo>
                <a:lnTo>
                  <a:pt x="318" y="719"/>
                </a:lnTo>
                <a:lnTo>
                  <a:pt x="327" y="706"/>
                </a:lnTo>
                <a:lnTo>
                  <a:pt x="336" y="694"/>
                </a:lnTo>
                <a:lnTo>
                  <a:pt x="344" y="680"/>
                </a:lnTo>
                <a:lnTo>
                  <a:pt x="350" y="666"/>
                </a:lnTo>
                <a:lnTo>
                  <a:pt x="354" y="651"/>
                </a:lnTo>
                <a:lnTo>
                  <a:pt x="359" y="635"/>
                </a:lnTo>
                <a:lnTo>
                  <a:pt x="361" y="619"/>
                </a:lnTo>
                <a:lnTo>
                  <a:pt x="362" y="602"/>
                </a:lnTo>
                <a:lnTo>
                  <a:pt x="361" y="585"/>
                </a:lnTo>
                <a:lnTo>
                  <a:pt x="359" y="569"/>
                </a:lnTo>
                <a:lnTo>
                  <a:pt x="354" y="553"/>
                </a:lnTo>
                <a:lnTo>
                  <a:pt x="350" y="538"/>
                </a:lnTo>
                <a:lnTo>
                  <a:pt x="344" y="524"/>
                </a:lnTo>
                <a:lnTo>
                  <a:pt x="336" y="510"/>
                </a:lnTo>
                <a:lnTo>
                  <a:pt x="327" y="497"/>
                </a:lnTo>
                <a:lnTo>
                  <a:pt x="318" y="484"/>
                </a:lnTo>
                <a:lnTo>
                  <a:pt x="307" y="474"/>
                </a:lnTo>
                <a:lnTo>
                  <a:pt x="296" y="463"/>
                </a:lnTo>
                <a:lnTo>
                  <a:pt x="283" y="453"/>
                </a:lnTo>
                <a:lnTo>
                  <a:pt x="271" y="445"/>
                </a:lnTo>
                <a:lnTo>
                  <a:pt x="257" y="438"/>
                </a:lnTo>
                <a:lnTo>
                  <a:pt x="242" y="432"/>
                </a:lnTo>
                <a:lnTo>
                  <a:pt x="227" y="428"/>
                </a:lnTo>
                <a:lnTo>
                  <a:pt x="211" y="4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5BD035A-DE80-47E4-81D7-151DA9169F07}"/>
              </a:ext>
            </a:extLst>
          </p:cNvPr>
          <p:cNvSpPr txBox="1"/>
          <p:nvPr/>
        </p:nvSpPr>
        <p:spPr>
          <a:xfrm>
            <a:off x="1143000" y="5411413"/>
            <a:ext cx="9906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0179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SUSTAINABLE DEVELOPMENT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16-May-20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12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/>
              <a:t>Lorem ipsum dolor sit </a:t>
            </a:r>
            <a:r>
              <a:rPr lang="en-US" sz="1600" err="1"/>
              <a:t>amet</a:t>
            </a:r>
            <a:r>
              <a:rPr lang="en-US" sz="1600"/>
              <a:t>,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adipiscing</a:t>
            </a:r>
            <a:r>
              <a:rPr lang="en-US" sz="1600"/>
              <a:t> </a:t>
            </a:r>
            <a:r>
              <a:rPr lang="en-US" sz="1600" err="1"/>
              <a:t>elit</a:t>
            </a:r>
            <a:r>
              <a:rPr lang="en-US" sz="1600"/>
              <a:t>. </a:t>
            </a:r>
            <a:r>
              <a:rPr lang="en-US" sz="1600" err="1"/>
              <a:t>Mauris</a:t>
            </a:r>
            <a:r>
              <a:rPr lang="en-US" sz="1600"/>
              <a:t> </a:t>
            </a:r>
            <a:r>
              <a:rPr lang="en-US" sz="1600" err="1"/>
              <a:t>tincidunt</a:t>
            </a:r>
            <a:r>
              <a:rPr lang="en-US" sz="1600"/>
              <a:t> maximus </a:t>
            </a:r>
            <a:r>
              <a:rPr lang="en-US" sz="1600" err="1"/>
              <a:t>justo</a:t>
            </a:r>
            <a:r>
              <a:rPr lang="en-US" sz="1600"/>
              <a:t> et </a:t>
            </a:r>
            <a:r>
              <a:rPr lang="en-US" sz="1600" err="1"/>
              <a:t>accumsan</a:t>
            </a:r>
            <a:r>
              <a:rPr lang="en-US" sz="1600"/>
              <a:t>. </a:t>
            </a:r>
            <a:r>
              <a:rPr lang="en-US" sz="1600" err="1"/>
              <a:t>Vivamus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</a:t>
            </a:r>
            <a:r>
              <a:rPr lang="en-US" sz="1600" err="1"/>
              <a:t>elementum</a:t>
            </a:r>
            <a:r>
              <a:rPr lang="en-US" sz="1600"/>
              <a:t> ex, fermentum pharetra ex.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fringilla</a:t>
            </a:r>
            <a:r>
              <a:rPr lang="en-US" sz="1600"/>
              <a:t> </a:t>
            </a:r>
            <a:r>
              <a:rPr lang="en-US" sz="1600" err="1"/>
              <a:t>erat</a:t>
            </a:r>
            <a:r>
              <a:rPr lang="en-US" sz="1600"/>
              <a:t> a </a:t>
            </a:r>
            <a:r>
              <a:rPr lang="en-US" sz="1600" err="1"/>
              <a:t>sagittis</a:t>
            </a:r>
            <a:r>
              <a:rPr lang="en-US" sz="1600"/>
              <a:t> </a:t>
            </a:r>
            <a:r>
              <a:rPr lang="en-US" sz="1600" err="1"/>
              <a:t>varius</a:t>
            </a:r>
            <a:r>
              <a:rPr lang="en-US" sz="1600"/>
              <a:t>. Nam sit </a:t>
            </a:r>
            <a:r>
              <a:rPr lang="en-US" sz="1600" err="1"/>
              <a:t>amet</a:t>
            </a:r>
            <a:r>
              <a:rPr lang="en-US" sz="1600"/>
              <a:t> ante vel lorem </a:t>
            </a:r>
            <a:r>
              <a:rPr lang="en-US" sz="1600" err="1"/>
              <a:t>consectetur</a:t>
            </a:r>
            <a:r>
              <a:rPr lang="en-US" sz="1600"/>
              <a:t> </a:t>
            </a:r>
            <a:r>
              <a:rPr lang="en-US" sz="1600" err="1"/>
              <a:t>aliquam</a:t>
            </a:r>
            <a:r>
              <a:rPr lang="en-US" sz="1600"/>
              <a:t>. </a:t>
            </a:r>
            <a:r>
              <a:rPr lang="en-US" sz="1600" err="1"/>
              <a:t>Pellentesque</a:t>
            </a:r>
            <a:r>
              <a:rPr lang="en-US" sz="1600"/>
              <a:t> </a:t>
            </a:r>
            <a:r>
              <a:rPr lang="en-US" sz="1600" err="1"/>
              <a:t>iaculis</a:t>
            </a:r>
            <a:r>
              <a:rPr lang="en-US" sz="1600"/>
              <a:t> </a:t>
            </a:r>
            <a:r>
              <a:rPr lang="en-US" sz="1600" err="1"/>
              <a:t>nec</a:t>
            </a:r>
            <a:r>
              <a:rPr lang="en-US" sz="1600"/>
              <a:t> diam id </a:t>
            </a:r>
            <a:r>
              <a:rPr lang="en-US" sz="1600" err="1"/>
              <a:t>mattis</a:t>
            </a:r>
            <a:r>
              <a:rPr lang="en-US" sz="1600"/>
              <a:t>. </a:t>
            </a:r>
            <a:r>
              <a:rPr lang="en-US" sz="1600" err="1"/>
              <a:t>Etiam</a:t>
            </a:r>
            <a:r>
              <a:rPr lang="en-US" sz="1600"/>
              <a:t> </a:t>
            </a:r>
            <a:r>
              <a:rPr lang="en-US" sz="1600" err="1"/>
              <a:t>ultricies</a:t>
            </a:r>
            <a:r>
              <a:rPr lang="en-US" sz="1600"/>
              <a:t> </a:t>
            </a:r>
            <a:r>
              <a:rPr lang="en-US" sz="1600" err="1"/>
              <a:t>tortor</a:t>
            </a:r>
            <a:r>
              <a:rPr lang="en-US" sz="1600"/>
              <a:t> non ipsum </a:t>
            </a:r>
            <a:r>
              <a:rPr lang="en-US" sz="1600" err="1"/>
              <a:t>malesuada</a:t>
            </a:r>
            <a:r>
              <a:rPr lang="en-US" sz="1600"/>
              <a:t> </a:t>
            </a:r>
            <a:r>
              <a:rPr lang="en-US" sz="1600" err="1"/>
              <a:t>hendrerit</a:t>
            </a:r>
            <a:r>
              <a:rPr lang="en-US" sz="1600"/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552349" y="1206133"/>
            <a:ext cx="11090478" cy="3918684"/>
            <a:chOff x="1150938" y="1417637"/>
            <a:chExt cx="9893300" cy="349567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92A7406-85C3-49AE-AA28-A1F88CBB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E6D72D63-140A-496E-BBC5-ADE7CF58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9"/>
              <a:ext cx="975805" cy="973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318E7E5D-BA8F-4821-866B-AEA870C0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DDA1900-7546-4833-A58F-960D2F6F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B5FABD2-2141-48BD-A736-462BEBCE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21064D5-EA1D-49A6-8EE8-154669E7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PLANET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BF9BC9-0E4E-442A-9A7E-7BE9F969B416}"/>
                </a:ext>
              </a:extLst>
            </p:cNvPr>
            <p:cNvSpPr txBox="1"/>
            <p:nvPr/>
          </p:nvSpPr>
          <p:spPr>
            <a:xfrm>
              <a:off x="5303838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PROSPERITY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1C72D-474C-4AB0-AFC5-BDCB7BC549A5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PARTNERSHIP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7FBA46-02CA-46F3-899D-E75AF1865C42}"/>
                </a:ext>
              </a:extLst>
            </p:cNvPr>
            <p:cNvSpPr txBox="1"/>
            <p:nvPr/>
          </p:nvSpPr>
          <p:spPr>
            <a:xfrm>
              <a:off x="3427413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PEOPLE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FC243E-485F-402C-839E-D0D2FE11612C}"/>
                </a:ext>
              </a:extLst>
            </p:cNvPr>
            <p:cNvSpPr txBox="1"/>
            <p:nvPr/>
          </p:nvSpPr>
          <p:spPr>
            <a:xfrm>
              <a:off x="7153275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/>
                <a:t>PEACE</a:t>
              </a:r>
            </a:p>
          </p:txBody>
        </p:sp>
        <p:sp>
          <p:nvSpPr>
            <p:cNvPr id="95" name="Freeform 2563">
              <a:extLst>
                <a:ext uri="{FF2B5EF4-FFF2-40B4-BE49-F238E27FC236}">
                  <a16:creationId xmlns:a16="http://schemas.microsoft.com/office/drawing/2014/main" id="{968B4965-52F4-4FE9-A4D0-43FEF1BB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1" y="2192336"/>
              <a:ext cx="420692" cy="420692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F43441-415F-425E-B8E7-FD231E540D30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97" name="Freeform 3448">
                <a:extLst>
                  <a:ext uri="{FF2B5EF4-FFF2-40B4-BE49-F238E27FC236}">
                    <a16:creationId xmlns:a16="http://schemas.microsoft.com/office/drawing/2014/main" id="{E094B64C-FF8E-405D-BF8A-528CA558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449">
                <a:extLst>
                  <a:ext uri="{FF2B5EF4-FFF2-40B4-BE49-F238E27FC236}">
                    <a16:creationId xmlns:a16="http://schemas.microsoft.com/office/drawing/2014/main" id="{F949108D-0744-47C3-BC81-E05D868C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50">
                <a:extLst>
                  <a:ext uri="{FF2B5EF4-FFF2-40B4-BE49-F238E27FC236}">
                    <a16:creationId xmlns:a16="http://schemas.microsoft.com/office/drawing/2014/main" id="{6F154F1F-B1E6-4076-83E3-BDAD82C7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451">
                <a:extLst>
                  <a:ext uri="{FF2B5EF4-FFF2-40B4-BE49-F238E27FC236}">
                    <a16:creationId xmlns:a16="http://schemas.microsoft.com/office/drawing/2014/main" id="{13FCB2F9-45A8-4E99-B7C0-2269B712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52">
                <a:extLst>
                  <a:ext uri="{FF2B5EF4-FFF2-40B4-BE49-F238E27FC236}">
                    <a16:creationId xmlns:a16="http://schemas.microsoft.com/office/drawing/2014/main" id="{2B0B0156-F3F8-432C-904E-02DCD2763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53">
                <a:extLst>
                  <a:ext uri="{FF2B5EF4-FFF2-40B4-BE49-F238E27FC236}">
                    <a16:creationId xmlns:a16="http://schemas.microsoft.com/office/drawing/2014/main" id="{AD14C3B7-8501-4930-9F67-79D66531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54">
                <a:extLst>
                  <a:ext uri="{FF2B5EF4-FFF2-40B4-BE49-F238E27FC236}">
                    <a16:creationId xmlns:a16="http://schemas.microsoft.com/office/drawing/2014/main" id="{061D1E28-9B17-45DD-A1A2-27B3B3C0A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55">
                <a:extLst>
                  <a:ext uri="{FF2B5EF4-FFF2-40B4-BE49-F238E27FC236}">
                    <a16:creationId xmlns:a16="http://schemas.microsoft.com/office/drawing/2014/main" id="{AB7A25F2-E79B-4903-A07C-F68141CF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Freeform 302">
              <a:extLst>
                <a:ext uri="{FF2B5EF4-FFF2-40B4-BE49-F238E27FC236}">
                  <a16:creationId xmlns:a16="http://schemas.microsoft.com/office/drawing/2014/main" id="{445CF568-8041-4828-8801-AFFCD5EF1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217" y="2262064"/>
              <a:ext cx="418367" cy="281237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203">
              <a:extLst>
                <a:ext uri="{FF2B5EF4-FFF2-40B4-BE49-F238E27FC236}">
                  <a16:creationId xmlns:a16="http://schemas.microsoft.com/office/drawing/2014/main" id="{D903385B-E1BB-4F5A-B590-C5103EFDB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7438" y="3802333"/>
              <a:ext cx="392801" cy="248696"/>
            </a:xfrm>
            <a:custGeom>
              <a:avLst/>
              <a:gdLst>
                <a:gd name="T0" fmla="*/ 431 w 842"/>
                <a:gd name="T1" fmla="*/ 311 h 536"/>
                <a:gd name="T2" fmla="*/ 392 w 842"/>
                <a:gd name="T3" fmla="*/ 318 h 536"/>
                <a:gd name="T4" fmla="*/ 361 w 842"/>
                <a:gd name="T5" fmla="*/ 277 h 536"/>
                <a:gd name="T6" fmla="*/ 312 w 842"/>
                <a:gd name="T7" fmla="*/ 229 h 536"/>
                <a:gd name="T8" fmla="*/ 530 w 842"/>
                <a:gd name="T9" fmla="*/ 229 h 536"/>
                <a:gd name="T10" fmla="*/ 481 w 842"/>
                <a:gd name="T11" fmla="*/ 277 h 536"/>
                <a:gd name="T12" fmla="*/ 826 w 842"/>
                <a:gd name="T13" fmla="*/ 355 h 536"/>
                <a:gd name="T14" fmla="*/ 770 w 842"/>
                <a:gd name="T15" fmla="*/ 310 h 536"/>
                <a:gd name="T16" fmla="*/ 738 w 842"/>
                <a:gd name="T17" fmla="*/ 260 h 536"/>
                <a:gd name="T18" fmla="*/ 691 w 842"/>
                <a:gd name="T19" fmla="*/ 223 h 536"/>
                <a:gd name="T20" fmla="*/ 632 w 842"/>
                <a:gd name="T21" fmla="*/ 206 h 536"/>
                <a:gd name="T22" fmla="*/ 451 w 842"/>
                <a:gd name="T23" fmla="*/ 134 h 536"/>
                <a:gd name="T24" fmla="*/ 648 w 842"/>
                <a:gd name="T25" fmla="*/ 30 h 536"/>
                <a:gd name="T26" fmla="*/ 674 w 842"/>
                <a:gd name="T27" fmla="*/ 41 h 536"/>
                <a:gd name="T28" fmla="*/ 693 w 842"/>
                <a:gd name="T29" fmla="*/ 55 h 536"/>
                <a:gd name="T30" fmla="*/ 707 w 842"/>
                <a:gd name="T31" fmla="*/ 38 h 536"/>
                <a:gd name="T32" fmla="*/ 691 w 842"/>
                <a:gd name="T33" fmla="*/ 16 h 536"/>
                <a:gd name="T34" fmla="*/ 668 w 842"/>
                <a:gd name="T35" fmla="*/ 2 h 536"/>
                <a:gd name="T36" fmla="*/ 621 w 842"/>
                <a:gd name="T37" fmla="*/ 6 h 536"/>
                <a:gd name="T38" fmla="*/ 221 w 842"/>
                <a:gd name="T39" fmla="*/ 6 h 536"/>
                <a:gd name="T40" fmla="*/ 174 w 842"/>
                <a:gd name="T41" fmla="*/ 2 h 536"/>
                <a:gd name="T42" fmla="*/ 150 w 842"/>
                <a:gd name="T43" fmla="*/ 16 h 536"/>
                <a:gd name="T44" fmla="*/ 135 w 842"/>
                <a:gd name="T45" fmla="*/ 38 h 536"/>
                <a:gd name="T46" fmla="*/ 149 w 842"/>
                <a:gd name="T47" fmla="*/ 55 h 536"/>
                <a:gd name="T48" fmla="*/ 168 w 842"/>
                <a:gd name="T49" fmla="*/ 41 h 536"/>
                <a:gd name="T50" fmla="*/ 194 w 842"/>
                <a:gd name="T51" fmla="*/ 30 h 536"/>
                <a:gd name="T52" fmla="*/ 390 w 842"/>
                <a:gd name="T53" fmla="*/ 134 h 536"/>
                <a:gd name="T54" fmla="*/ 210 w 842"/>
                <a:gd name="T55" fmla="*/ 206 h 536"/>
                <a:gd name="T56" fmla="*/ 151 w 842"/>
                <a:gd name="T57" fmla="*/ 223 h 536"/>
                <a:gd name="T58" fmla="*/ 103 w 842"/>
                <a:gd name="T59" fmla="*/ 260 h 536"/>
                <a:gd name="T60" fmla="*/ 72 w 842"/>
                <a:gd name="T61" fmla="*/ 310 h 536"/>
                <a:gd name="T62" fmla="*/ 14 w 842"/>
                <a:gd name="T63" fmla="*/ 355 h 536"/>
                <a:gd name="T64" fmla="*/ 0 w 842"/>
                <a:gd name="T65" fmla="*/ 371 h 536"/>
                <a:gd name="T66" fmla="*/ 14 w 842"/>
                <a:gd name="T67" fmla="*/ 386 h 536"/>
                <a:gd name="T68" fmla="*/ 72 w 842"/>
                <a:gd name="T69" fmla="*/ 431 h 536"/>
                <a:gd name="T70" fmla="*/ 103 w 842"/>
                <a:gd name="T71" fmla="*/ 482 h 536"/>
                <a:gd name="T72" fmla="*/ 151 w 842"/>
                <a:gd name="T73" fmla="*/ 517 h 536"/>
                <a:gd name="T74" fmla="*/ 210 w 842"/>
                <a:gd name="T75" fmla="*/ 535 h 536"/>
                <a:gd name="T76" fmla="*/ 274 w 842"/>
                <a:gd name="T77" fmla="*/ 528 h 536"/>
                <a:gd name="T78" fmla="*/ 331 w 842"/>
                <a:gd name="T79" fmla="*/ 498 h 536"/>
                <a:gd name="T80" fmla="*/ 371 w 842"/>
                <a:gd name="T81" fmla="*/ 449 h 536"/>
                <a:gd name="T82" fmla="*/ 390 w 842"/>
                <a:gd name="T83" fmla="*/ 387 h 536"/>
                <a:gd name="T84" fmla="*/ 396 w 842"/>
                <a:gd name="T85" fmla="*/ 354 h 536"/>
                <a:gd name="T86" fmla="*/ 415 w 842"/>
                <a:gd name="T87" fmla="*/ 340 h 536"/>
                <a:gd name="T88" fmla="*/ 438 w 842"/>
                <a:gd name="T89" fmla="*/ 345 h 536"/>
                <a:gd name="T90" fmla="*/ 450 w 842"/>
                <a:gd name="T91" fmla="*/ 365 h 536"/>
                <a:gd name="T92" fmla="*/ 459 w 842"/>
                <a:gd name="T93" fmla="*/ 420 h 536"/>
                <a:gd name="T94" fmla="*/ 489 w 842"/>
                <a:gd name="T95" fmla="*/ 476 h 536"/>
                <a:gd name="T96" fmla="*/ 537 w 842"/>
                <a:gd name="T97" fmla="*/ 516 h 536"/>
                <a:gd name="T98" fmla="*/ 599 w 842"/>
                <a:gd name="T99" fmla="*/ 535 h 536"/>
                <a:gd name="T100" fmla="*/ 663 w 842"/>
                <a:gd name="T101" fmla="*/ 530 h 536"/>
                <a:gd name="T102" fmla="*/ 717 w 842"/>
                <a:gd name="T103" fmla="*/ 502 h 536"/>
                <a:gd name="T104" fmla="*/ 757 w 842"/>
                <a:gd name="T105" fmla="*/ 458 h 536"/>
                <a:gd name="T106" fmla="*/ 779 w 842"/>
                <a:gd name="T107" fmla="*/ 401 h 536"/>
                <a:gd name="T108" fmla="*/ 837 w 842"/>
                <a:gd name="T109" fmla="*/ 381 h 536"/>
                <a:gd name="T110" fmla="*/ 837 w 842"/>
                <a:gd name="T111" fmla="*/ 36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2" h="536">
                  <a:moveTo>
                    <a:pt x="458" y="323"/>
                  </a:moveTo>
                  <a:lnTo>
                    <a:pt x="450" y="318"/>
                  </a:lnTo>
                  <a:lnTo>
                    <a:pt x="440" y="314"/>
                  </a:lnTo>
                  <a:lnTo>
                    <a:pt x="431" y="311"/>
                  </a:lnTo>
                  <a:lnTo>
                    <a:pt x="421" y="310"/>
                  </a:lnTo>
                  <a:lnTo>
                    <a:pt x="411" y="311"/>
                  </a:lnTo>
                  <a:lnTo>
                    <a:pt x="401" y="314"/>
                  </a:lnTo>
                  <a:lnTo>
                    <a:pt x="392" y="318"/>
                  </a:lnTo>
                  <a:lnTo>
                    <a:pt x="384" y="323"/>
                  </a:lnTo>
                  <a:lnTo>
                    <a:pt x="378" y="307"/>
                  </a:lnTo>
                  <a:lnTo>
                    <a:pt x="371" y="292"/>
                  </a:lnTo>
                  <a:lnTo>
                    <a:pt x="361" y="277"/>
                  </a:lnTo>
                  <a:lnTo>
                    <a:pt x="351" y="263"/>
                  </a:lnTo>
                  <a:lnTo>
                    <a:pt x="339" y="251"/>
                  </a:lnTo>
                  <a:lnTo>
                    <a:pt x="326" y="239"/>
                  </a:lnTo>
                  <a:lnTo>
                    <a:pt x="312" y="229"/>
                  </a:lnTo>
                  <a:lnTo>
                    <a:pt x="296" y="222"/>
                  </a:lnTo>
                  <a:lnTo>
                    <a:pt x="421" y="152"/>
                  </a:lnTo>
                  <a:lnTo>
                    <a:pt x="544" y="222"/>
                  </a:lnTo>
                  <a:lnTo>
                    <a:pt x="530" y="229"/>
                  </a:lnTo>
                  <a:lnTo>
                    <a:pt x="515" y="239"/>
                  </a:lnTo>
                  <a:lnTo>
                    <a:pt x="503" y="251"/>
                  </a:lnTo>
                  <a:lnTo>
                    <a:pt x="491" y="263"/>
                  </a:lnTo>
                  <a:lnTo>
                    <a:pt x="481" y="277"/>
                  </a:lnTo>
                  <a:lnTo>
                    <a:pt x="471" y="292"/>
                  </a:lnTo>
                  <a:lnTo>
                    <a:pt x="464" y="307"/>
                  </a:lnTo>
                  <a:lnTo>
                    <a:pt x="458" y="323"/>
                  </a:lnTo>
                  <a:close/>
                  <a:moveTo>
                    <a:pt x="826" y="355"/>
                  </a:moveTo>
                  <a:lnTo>
                    <a:pt x="781" y="355"/>
                  </a:lnTo>
                  <a:lnTo>
                    <a:pt x="779" y="340"/>
                  </a:lnTo>
                  <a:lnTo>
                    <a:pt x="775" y="324"/>
                  </a:lnTo>
                  <a:lnTo>
                    <a:pt x="770" y="310"/>
                  </a:lnTo>
                  <a:lnTo>
                    <a:pt x="764" y="296"/>
                  </a:lnTo>
                  <a:lnTo>
                    <a:pt x="757" y="283"/>
                  </a:lnTo>
                  <a:lnTo>
                    <a:pt x="748" y="271"/>
                  </a:lnTo>
                  <a:lnTo>
                    <a:pt x="738" y="260"/>
                  </a:lnTo>
                  <a:lnTo>
                    <a:pt x="729" y="249"/>
                  </a:lnTo>
                  <a:lnTo>
                    <a:pt x="717" y="239"/>
                  </a:lnTo>
                  <a:lnTo>
                    <a:pt x="704" y="230"/>
                  </a:lnTo>
                  <a:lnTo>
                    <a:pt x="691" y="223"/>
                  </a:lnTo>
                  <a:lnTo>
                    <a:pt x="677" y="217"/>
                  </a:lnTo>
                  <a:lnTo>
                    <a:pt x="663" y="212"/>
                  </a:lnTo>
                  <a:lnTo>
                    <a:pt x="648" y="208"/>
                  </a:lnTo>
                  <a:lnTo>
                    <a:pt x="632" y="206"/>
                  </a:lnTo>
                  <a:lnTo>
                    <a:pt x="616" y="205"/>
                  </a:lnTo>
                  <a:lnTo>
                    <a:pt x="599" y="206"/>
                  </a:lnTo>
                  <a:lnTo>
                    <a:pt x="583" y="208"/>
                  </a:lnTo>
                  <a:lnTo>
                    <a:pt x="451" y="134"/>
                  </a:lnTo>
                  <a:lnTo>
                    <a:pt x="624" y="38"/>
                  </a:lnTo>
                  <a:lnTo>
                    <a:pt x="632" y="34"/>
                  </a:lnTo>
                  <a:lnTo>
                    <a:pt x="640" y="31"/>
                  </a:lnTo>
                  <a:lnTo>
                    <a:pt x="648" y="30"/>
                  </a:lnTo>
                  <a:lnTo>
                    <a:pt x="655" y="30"/>
                  </a:lnTo>
                  <a:lnTo>
                    <a:pt x="663" y="33"/>
                  </a:lnTo>
                  <a:lnTo>
                    <a:pt x="669" y="36"/>
                  </a:lnTo>
                  <a:lnTo>
                    <a:pt x="674" y="41"/>
                  </a:lnTo>
                  <a:lnTo>
                    <a:pt x="679" y="47"/>
                  </a:lnTo>
                  <a:lnTo>
                    <a:pt x="682" y="51"/>
                  </a:lnTo>
                  <a:lnTo>
                    <a:pt x="687" y="55"/>
                  </a:lnTo>
                  <a:lnTo>
                    <a:pt x="693" y="55"/>
                  </a:lnTo>
                  <a:lnTo>
                    <a:pt x="699" y="52"/>
                  </a:lnTo>
                  <a:lnTo>
                    <a:pt x="703" y="48"/>
                  </a:lnTo>
                  <a:lnTo>
                    <a:pt x="707" y="44"/>
                  </a:lnTo>
                  <a:lnTo>
                    <a:pt x="707" y="38"/>
                  </a:lnTo>
                  <a:lnTo>
                    <a:pt x="704" y="33"/>
                  </a:lnTo>
                  <a:lnTo>
                    <a:pt x="701" y="27"/>
                  </a:lnTo>
                  <a:lnTo>
                    <a:pt x="696" y="20"/>
                  </a:lnTo>
                  <a:lnTo>
                    <a:pt x="691" y="16"/>
                  </a:lnTo>
                  <a:lnTo>
                    <a:pt x="686" y="12"/>
                  </a:lnTo>
                  <a:lnTo>
                    <a:pt x="680" y="8"/>
                  </a:lnTo>
                  <a:lnTo>
                    <a:pt x="674" y="5"/>
                  </a:lnTo>
                  <a:lnTo>
                    <a:pt x="668" y="2"/>
                  </a:lnTo>
                  <a:lnTo>
                    <a:pt x="660" y="1"/>
                  </a:lnTo>
                  <a:lnTo>
                    <a:pt x="648" y="0"/>
                  </a:lnTo>
                  <a:lnTo>
                    <a:pt x="635" y="2"/>
                  </a:lnTo>
                  <a:lnTo>
                    <a:pt x="621" y="6"/>
                  </a:lnTo>
                  <a:lnTo>
                    <a:pt x="609" y="12"/>
                  </a:lnTo>
                  <a:lnTo>
                    <a:pt x="421" y="117"/>
                  </a:lnTo>
                  <a:lnTo>
                    <a:pt x="233" y="12"/>
                  </a:lnTo>
                  <a:lnTo>
                    <a:pt x="221" y="6"/>
                  </a:lnTo>
                  <a:lnTo>
                    <a:pt x="207" y="2"/>
                  </a:lnTo>
                  <a:lnTo>
                    <a:pt x="194" y="0"/>
                  </a:lnTo>
                  <a:lnTo>
                    <a:pt x="180" y="1"/>
                  </a:lnTo>
                  <a:lnTo>
                    <a:pt x="174" y="2"/>
                  </a:lnTo>
                  <a:lnTo>
                    <a:pt x="168" y="5"/>
                  </a:lnTo>
                  <a:lnTo>
                    <a:pt x="162" y="8"/>
                  </a:lnTo>
                  <a:lnTo>
                    <a:pt x="156" y="12"/>
                  </a:lnTo>
                  <a:lnTo>
                    <a:pt x="150" y="16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3"/>
                  </a:lnTo>
                  <a:lnTo>
                    <a:pt x="135" y="38"/>
                  </a:lnTo>
                  <a:lnTo>
                    <a:pt x="135" y="44"/>
                  </a:lnTo>
                  <a:lnTo>
                    <a:pt x="138" y="48"/>
                  </a:lnTo>
                  <a:lnTo>
                    <a:pt x="142" y="52"/>
                  </a:lnTo>
                  <a:lnTo>
                    <a:pt x="149" y="55"/>
                  </a:lnTo>
                  <a:lnTo>
                    <a:pt x="153" y="55"/>
                  </a:lnTo>
                  <a:lnTo>
                    <a:pt x="160" y="51"/>
                  </a:lnTo>
                  <a:lnTo>
                    <a:pt x="163" y="47"/>
                  </a:lnTo>
                  <a:lnTo>
                    <a:pt x="168" y="41"/>
                  </a:lnTo>
                  <a:lnTo>
                    <a:pt x="173" y="36"/>
                  </a:lnTo>
                  <a:lnTo>
                    <a:pt x="179" y="33"/>
                  </a:lnTo>
                  <a:lnTo>
                    <a:pt x="186" y="30"/>
                  </a:lnTo>
                  <a:lnTo>
                    <a:pt x="194" y="30"/>
                  </a:lnTo>
                  <a:lnTo>
                    <a:pt x="202" y="31"/>
                  </a:lnTo>
                  <a:lnTo>
                    <a:pt x="210" y="34"/>
                  </a:lnTo>
                  <a:lnTo>
                    <a:pt x="218" y="38"/>
                  </a:lnTo>
                  <a:lnTo>
                    <a:pt x="390" y="134"/>
                  </a:lnTo>
                  <a:lnTo>
                    <a:pt x="258" y="208"/>
                  </a:lnTo>
                  <a:lnTo>
                    <a:pt x="243" y="206"/>
                  </a:lnTo>
                  <a:lnTo>
                    <a:pt x="225" y="205"/>
                  </a:lnTo>
                  <a:lnTo>
                    <a:pt x="210" y="206"/>
                  </a:lnTo>
                  <a:lnTo>
                    <a:pt x="194" y="208"/>
                  </a:lnTo>
                  <a:lnTo>
                    <a:pt x="179" y="212"/>
                  </a:lnTo>
                  <a:lnTo>
                    <a:pt x="164" y="217"/>
                  </a:lnTo>
                  <a:lnTo>
                    <a:pt x="151" y="223"/>
                  </a:lnTo>
                  <a:lnTo>
                    <a:pt x="138" y="230"/>
                  </a:lnTo>
                  <a:lnTo>
                    <a:pt x="125" y="239"/>
                  </a:lnTo>
                  <a:lnTo>
                    <a:pt x="113" y="249"/>
                  </a:lnTo>
                  <a:lnTo>
                    <a:pt x="103" y="260"/>
                  </a:lnTo>
                  <a:lnTo>
                    <a:pt x="94" y="271"/>
                  </a:lnTo>
                  <a:lnTo>
                    <a:pt x="85" y="283"/>
                  </a:lnTo>
                  <a:lnTo>
                    <a:pt x="78" y="296"/>
                  </a:lnTo>
                  <a:lnTo>
                    <a:pt x="72" y="310"/>
                  </a:lnTo>
                  <a:lnTo>
                    <a:pt x="67" y="324"/>
                  </a:lnTo>
                  <a:lnTo>
                    <a:pt x="63" y="340"/>
                  </a:lnTo>
                  <a:lnTo>
                    <a:pt x="61" y="355"/>
                  </a:lnTo>
                  <a:lnTo>
                    <a:pt x="14" y="355"/>
                  </a:lnTo>
                  <a:lnTo>
                    <a:pt x="9" y="356"/>
                  </a:lnTo>
                  <a:lnTo>
                    <a:pt x="4" y="360"/>
                  </a:lnTo>
                  <a:lnTo>
                    <a:pt x="1" y="365"/>
                  </a:lnTo>
                  <a:lnTo>
                    <a:pt x="0" y="371"/>
                  </a:lnTo>
                  <a:lnTo>
                    <a:pt x="1" y="376"/>
                  </a:lnTo>
                  <a:lnTo>
                    <a:pt x="4" y="381"/>
                  </a:lnTo>
                  <a:lnTo>
                    <a:pt x="9" y="384"/>
                  </a:lnTo>
                  <a:lnTo>
                    <a:pt x="14" y="386"/>
                  </a:lnTo>
                  <a:lnTo>
                    <a:pt x="61" y="386"/>
                  </a:lnTo>
                  <a:lnTo>
                    <a:pt x="63" y="401"/>
                  </a:lnTo>
                  <a:lnTo>
                    <a:pt x="67" y="416"/>
                  </a:lnTo>
                  <a:lnTo>
                    <a:pt x="72" y="431"/>
                  </a:lnTo>
                  <a:lnTo>
                    <a:pt x="78" y="444"/>
                  </a:lnTo>
                  <a:lnTo>
                    <a:pt x="85" y="458"/>
                  </a:lnTo>
                  <a:lnTo>
                    <a:pt x="94" y="470"/>
                  </a:lnTo>
                  <a:lnTo>
                    <a:pt x="103" y="482"/>
                  </a:lnTo>
                  <a:lnTo>
                    <a:pt x="113" y="492"/>
                  </a:lnTo>
                  <a:lnTo>
                    <a:pt x="125" y="502"/>
                  </a:lnTo>
                  <a:lnTo>
                    <a:pt x="138" y="510"/>
                  </a:lnTo>
                  <a:lnTo>
                    <a:pt x="151" y="517"/>
                  </a:lnTo>
                  <a:lnTo>
                    <a:pt x="164" y="525"/>
                  </a:lnTo>
                  <a:lnTo>
                    <a:pt x="179" y="530"/>
                  </a:lnTo>
                  <a:lnTo>
                    <a:pt x="194" y="533"/>
                  </a:lnTo>
                  <a:lnTo>
                    <a:pt x="210" y="535"/>
                  </a:lnTo>
                  <a:lnTo>
                    <a:pt x="225" y="536"/>
                  </a:lnTo>
                  <a:lnTo>
                    <a:pt x="243" y="535"/>
                  </a:lnTo>
                  <a:lnTo>
                    <a:pt x="258" y="532"/>
                  </a:lnTo>
                  <a:lnTo>
                    <a:pt x="274" y="528"/>
                  </a:lnTo>
                  <a:lnTo>
                    <a:pt x="289" y="522"/>
                  </a:lnTo>
                  <a:lnTo>
                    <a:pt x="304" y="516"/>
                  </a:lnTo>
                  <a:lnTo>
                    <a:pt x="318" y="508"/>
                  </a:lnTo>
                  <a:lnTo>
                    <a:pt x="331" y="498"/>
                  </a:lnTo>
                  <a:lnTo>
                    <a:pt x="343" y="487"/>
                  </a:lnTo>
                  <a:lnTo>
                    <a:pt x="353" y="476"/>
                  </a:lnTo>
                  <a:lnTo>
                    <a:pt x="362" y="462"/>
                  </a:lnTo>
                  <a:lnTo>
                    <a:pt x="371" y="449"/>
                  </a:lnTo>
                  <a:lnTo>
                    <a:pt x="378" y="434"/>
                  </a:lnTo>
                  <a:lnTo>
                    <a:pt x="383" y="420"/>
                  </a:lnTo>
                  <a:lnTo>
                    <a:pt x="388" y="404"/>
                  </a:lnTo>
                  <a:lnTo>
                    <a:pt x="390" y="387"/>
                  </a:lnTo>
                  <a:lnTo>
                    <a:pt x="390" y="371"/>
                  </a:lnTo>
                  <a:lnTo>
                    <a:pt x="392" y="365"/>
                  </a:lnTo>
                  <a:lnTo>
                    <a:pt x="393" y="359"/>
                  </a:lnTo>
                  <a:lnTo>
                    <a:pt x="396" y="354"/>
                  </a:lnTo>
                  <a:lnTo>
                    <a:pt x="400" y="349"/>
                  </a:lnTo>
                  <a:lnTo>
                    <a:pt x="404" y="345"/>
                  </a:lnTo>
                  <a:lnTo>
                    <a:pt x="409" y="343"/>
                  </a:lnTo>
                  <a:lnTo>
                    <a:pt x="415" y="340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33" y="343"/>
                  </a:lnTo>
                  <a:lnTo>
                    <a:pt x="438" y="345"/>
                  </a:lnTo>
                  <a:lnTo>
                    <a:pt x="442" y="349"/>
                  </a:lnTo>
                  <a:lnTo>
                    <a:pt x="445" y="354"/>
                  </a:lnTo>
                  <a:lnTo>
                    <a:pt x="449" y="359"/>
                  </a:lnTo>
                  <a:lnTo>
                    <a:pt x="450" y="365"/>
                  </a:lnTo>
                  <a:lnTo>
                    <a:pt x="451" y="371"/>
                  </a:lnTo>
                  <a:lnTo>
                    <a:pt x="451" y="387"/>
                  </a:lnTo>
                  <a:lnTo>
                    <a:pt x="454" y="404"/>
                  </a:lnTo>
                  <a:lnTo>
                    <a:pt x="459" y="420"/>
                  </a:lnTo>
                  <a:lnTo>
                    <a:pt x="464" y="434"/>
                  </a:lnTo>
                  <a:lnTo>
                    <a:pt x="471" y="449"/>
                  </a:lnTo>
                  <a:lnTo>
                    <a:pt x="480" y="462"/>
                  </a:lnTo>
                  <a:lnTo>
                    <a:pt x="489" y="476"/>
                  </a:lnTo>
                  <a:lnTo>
                    <a:pt x="499" y="487"/>
                  </a:lnTo>
                  <a:lnTo>
                    <a:pt x="511" y="498"/>
                  </a:lnTo>
                  <a:lnTo>
                    <a:pt x="524" y="508"/>
                  </a:lnTo>
                  <a:lnTo>
                    <a:pt x="537" y="516"/>
                  </a:lnTo>
                  <a:lnTo>
                    <a:pt x="552" y="522"/>
                  </a:lnTo>
                  <a:lnTo>
                    <a:pt x="567" y="528"/>
                  </a:lnTo>
                  <a:lnTo>
                    <a:pt x="583" y="532"/>
                  </a:lnTo>
                  <a:lnTo>
                    <a:pt x="599" y="535"/>
                  </a:lnTo>
                  <a:lnTo>
                    <a:pt x="616" y="536"/>
                  </a:lnTo>
                  <a:lnTo>
                    <a:pt x="632" y="535"/>
                  </a:lnTo>
                  <a:lnTo>
                    <a:pt x="648" y="533"/>
                  </a:lnTo>
                  <a:lnTo>
                    <a:pt x="663" y="530"/>
                  </a:lnTo>
                  <a:lnTo>
                    <a:pt x="677" y="525"/>
                  </a:lnTo>
                  <a:lnTo>
                    <a:pt x="691" y="517"/>
                  </a:lnTo>
                  <a:lnTo>
                    <a:pt x="704" y="510"/>
                  </a:lnTo>
                  <a:lnTo>
                    <a:pt x="717" y="502"/>
                  </a:lnTo>
                  <a:lnTo>
                    <a:pt x="729" y="492"/>
                  </a:lnTo>
                  <a:lnTo>
                    <a:pt x="738" y="482"/>
                  </a:lnTo>
                  <a:lnTo>
                    <a:pt x="748" y="470"/>
                  </a:lnTo>
                  <a:lnTo>
                    <a:pt x="757" y="458"/>
                  </a:lnTo>
                  <a:lnTo>
                    <a:pt x="764" y="444"/>
                  </a:lnTo>
                  <a:lnTo>
                    <a:pt x="770" y="431"/>
                  </a:lnTo>
                  <a:lnTo>
                    <a:pt x="775" y="416"/>
                  </a:lnTo>
                  <a:lnTo>
                    <a:pt x="779" y="401"/>
                  </a:lnTo>
                  <a:lnTo>
                    <a:pt x="781" y="386"/>
                  </a:lnTo>
                  <a:lnTo>
                    <a:pt x="826" y="386"/>
                  </a:lnTo>
                  <a:lnTo>
                    <a:pt x="833" y="384"/>
                  </a:lnTo>
                  <a:lnTo>
                    <a:pt x="837" y="381"/>
                  </a:lnTo>
                  <a:lnTo>
                    <a:pt x="841" y="376"/>
                  </a:lnTo>
                  <a:lnTo>
                    <a:pt x="842" y="371"/>
                  </a:lnTo>
                  <a:lnTo>
                    <a:pt x="841" y="365"/>
                  </a:lnTo>
                  <a:lnTo>
                    <a:pt x="837" y="360"/>
                  </a:lnTo>
                  <a:lnTo>
                    <a:pt x="833" y="356"/>
                  </a:lnTo>
                  <a:lnTo>
                    <a:pt x="826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C18301-4590-4FC5-89AA-CBBB04ABD1FC}"/>
                </a:ext>
              </a:extLst>
            </p:cNvPr>
            <p:cNvGrpSpPr/>
            <p:nvPr/>
          </p:nvGrpSpPr>
          <p:grpSpPr>
            <a:xfrm>
              <a:off x="9527749" y="2220227"/>
              <a:ext cx="418367" cy="364910"/>
              <a:chOff x="9312275" y="5386388"/>
              <a:chExt cx="285750" cy="249238"/>
            </a:xfrm>
            <a:solidFill>
              <a:schemeClr val="bg1"/>
            </a:solidFill>
          </p:grpSpPr>
          <p:sp>
            <p:nvSpPr>
              <p:cNvPr id="161" name="Freeform 3445">
                <a:extLst>
                  <a:ext uri="{FF2B5EF4-FFF2-40B4-BE49-F238E27FC236}">
                    <a16:creationId xmlns:a16="http://schemas.microsoft.com/office/drawing/2014/main" id="{FE3F3687-9239-4867-9FCB-3A61E40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2275" y="5386388"/>
                <a:ext cx="225425" cy="249238"/>
              </a:xfrm>
              <a:custGeom>
                <a:avLst/>
                <a:gdLst>
                  <a:gd name="T0" fmla="*/ 384 w 569"/>
                  <a:gd name="T1" fmla="*/ 376 h 628"/>
                  <a:gd name="T2" fmla="*/ 359 w 569"/>
                  <a:gd name="T3" fmla="*/ 309 h 628"/>
                  <a:gd name="T4" fmla="*/ 379 w 569"/>
                  <a:gd name="T5" fmla="*/ 290 h 628"/>
                  <a:gd name="T6" fmla="*/ 397 w 569"/>
                  <a:gd name="T7" fmla="*/ 253 h 628"/>
                  <a:gd name="T8" fmla="*/ 406 w 569"/>
                  <a:gd name="T9" fmla="*/ 213 h 628"/>
                  <a:gd name="T10" fmla="*/ 415 w 569"/>
                  <a:gd name="T11" fmla="*/ 203 h 628"/>
                  <a:gd name="T12" fmla="*/ 420 w 569"/>
                  <a:gd name="T13" fmla="*/ 184 h 628"/>
                  <a:gd name="T14" fmla="*/ 416 w 569"/>
                  <a:gd name="T15" fmla="*/ 154 h 628"/>
                  <a:gd name="T16" fmla="*/ 411 w 569"/>
                  <a:gd name="T17" fmla="*/ 123 h 628"/>
                  <a:gd name="T18" fmla="*/ 420 w 569"/>
                  <a:gd name="T19" fmla="*/ 78 h 628"/>
                  <a:gd name="T20" fmla="*/ 415 w 569"/>
                  <a:gd name="T21" fmla="*/ 46 h 628"/>
                  <a:gd name="T22" fmla="*/ 402 w 569"/>
                  <a:gd name="T23" fmla="*/ 28 h 628"/>
                  <a:gd name="T24" fmla="*/ 382 w 569"/>
                  <a:gd name="T25" fmla="*/ 15 h 628"/>
                  <a:gd name="T26" fmla="*/ 341 w 569"/>
                  <a:gd name="T27" fmla="*/ 3 h 628"/>
                  <a:gd name="T28" fmla="*/ 291 w 569"/>
                  <a:gd name="T29" fmla="*/ 1 h 628"/>
                  <a:gd name="T30" fmla="*/ 245 w 569"/>
                  <a:gd name="T31" fmla="*/ 10 h 628"/>
                  <a:gd name="T32" fmla="*/ 213 w 569"/>
                  <a:gd name="T33" fmla="*/ 27 h 628"/>
                  <a:gd name="T34" fmla="*/ 200 w 569"/>
                  <a:gd name="T35" fmla="*/ 42 h 628"/>
                  <a:gd name="T36" fmla="*/ 181 w 569"/>
                  <a:gd name="T37" fmla="*/ 44 h 628"/>
                  <a:gd name="T38" fmla="*/ 163 w 569"/>
                  <a:gd name="T39" fmla="*/ 56 h 628"/>
                  <a:gd name="T40" fmla="*/ 154 w 569"/>
                  <a:gd name="T41" fmla="*/ 86 h 628"/>
                  <a:gd name="T42" fmla="*/ 164 w 569"/>
                  <a:gd name="T43" fmla="*/ 139 h 628"/>
                  <a:gd name="T44" fmla="*/ 160 w 569"/>
                  <a:gd name="T45" fmla="*/ 141 h 628"/>
                  <a:gd name="T46" fmla="*/ 153 w 569"/>
                  <a:gd name="T47" fmla="*/ 154 h 628"/>
                  <a:gd name="T48" fmla="*/ 149 w 569"/>
                  <a:gd name="T49" fmla="*/ 184 h 628"/>
                  <a:gd name="T50" fmla="*/ 153 w 569"/>
                  <a:gd name="T51" fmla="*/ 202 h 628"/>
                  <a:gd name="T52" fmla="*/ 163 w 569"/>
                  <a:gd name="T53" fmla="*/ 213 h 628"/>
                  <a:gd name="T54" fmla="*/ 169 w 569"/>
                  <a:gd name="T55" fmla="*/ 236 h 628"/>
                  <a:gd name="T56" fmla="*/ 180 w 569"/>
                  <a:gd name="T57" fmla="*/ 268 h 628"/>
                  <a:gd name="T58" fmla="*/ 203 w 569"/>
                  <a:gd name="T59" fmla="*/ 299 h 628"/>
                  <a:gd name="T60" fmla="*/ 215 w 569"/>
                  <a:gd name="T61" fmla="*/ 367 h 628"/>
                  <a:gd name="T62" fmla="*/ 177 w 569"/>
                  <a:gd name="T63" fmla="*/ 381 h 628"/>
                  <a:gd name="T64" fmla="*/ 111 w 569"/>
                  <a:gd name="T65" fmla="*/ 404 h 628"/>
                  <a:gd name="T66" fmla="*/ 47 w 569"/>
                  <a:gd name="T67" fmla="*/ 434 h 628"/>
                  <a:gd name="T68" fmla="*/ 22 w 569"/>
                  <a:gd name="T69" fmla="*/ 456 h 628"/>
                  <a:gd name="T70" fmla="*/ 10 w 569"/>
                  <a:gd name="T71" fmla="*/ 487 h 628"/>
                  <a:gd name="T72" fmla="*/ 1 w 569"/>
                  <a:gd name="T73" fmla="*/ 557 h 628"/>
                  <a:gd name="T74" fmla="*/ 0 w 569"/>
                  <a:gd name="T75" fmla="*/ 620 h 628"/>
                  <a:gd name="T76" fmla="*/ 11 w 569"/>
                  <a:gd name="T77" fmla="*/ 628 h 628"/>
                  <a:gd name="T78" fmla="*/ 565 w 569"/>
                  <a:gd name="T79" fmla="*/ 624 h 628"/>
                  <a:gd name="T80" fmla="*/ 569 w 569"/>
                  <a:gd name="T81" fmla="*/ 597 h 628"/>
                  <a:gd name="T82" fmla="*/ 562 w 569"/>
                  <a:gd name="T83" fmla="*/ 510 h 628"/>
                  <a:gd name="T84" fmla="*/ 551 w 569"/>
                  <a:gd name="T85" fmla="*/ 461 h 628"/>
                  <a:gd name="T86" fmla="*/ 537 w 569"/>
                  <a:gd name="T87" fmla="*/ 444 h 628"/>
                  <a:gd name="T88" fmla="*/ 484 w 569"/>
                  <a:gd name="T89" fmla="*/ 413 h 628"/>
                  <a:gd name="T90" fmla="*/ 408 w 569"/>
                  <a:gd name="T91" fmla="*/ 38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9" h="628">
                    <a:moveTo>
                      <a:pt x="408" y="385"/>
                    </a:moveTo>
                    <a:lnTo>
                      <a:pt x="397" y="380"/>
                    </a:lnTo>
                    <a:lnTo>
                      <a:pt x="384" y="376"/>
                    </a:lnTo>
                    <a:lnTo>
                      <a:pt x="372" y="372"/>
                    </a:lnTo>
                    <a:lnTo>
                      <a:pt x="359" y="367"/>
                    </a:lnTo>
                    <a:lnTo>
                      <a:pt x="359" y="309"/>
                    </a:lnTo>
                    <a:lnTo>
                      <a:pt x="366" y="306"/>
                    </a:lnTo>
                    <a:lnTo>
                      <a:pt x="371" y="299"/>
                    </a:lnTo>
                    <a:lnTo>
                      <a:pt x="379" y="290"/>
                    </a:lnTo>
                    <a:lnTo>
                      <a:pt x="385" y="280"/>
                    </a:lnTo>
                    <a:lnTo>
                      <a:pt x="390" y="268"/>
                    </a:lnTo>
                    <a:lnTo>
                      <a:pt x="397" y="253"/>
                    </a:lnTo>
                    <a:lnTo>
                      <a:pt x="400" y="236"/>
                    </a:lnTo>
                    <a:lnTo>
                      <a:pt x="402" y="216"/>
                    </a:lnTo>
                    <a:lnTo>
                      <a:pt x="406" y="213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3"/>
                    </a:lnTo>
                    <a:lnTo>
                      <a:pt x="417" y="198"/>
                    </a:lnTo>
                    <a:lnTo>
                      <a:pt x="418" y="191"/>
                    </a:lnTo>
                    <a:lnTo>
                      <a:pt x="420" y="184"/>
                    </a:lnTo>
                    <a:lnTo>
                      <a:pt x="420" y="177"/>
                    </a:lnTo>
                    <a:lnTo>
                      <a:pt x="418" y="164"/>
                    </a:lnTo>
                    <a:lnTo>
                      <a:pt x="416" y="154"/>
                    </a:lnTo>
                    <a:lnTo>
                      <a:pt x="411" y="145"/>
                    </a:lnTo>
                    <a:lnTo>
                      <a:pt x="406" y="140"/>
                    </a:lnTo>
                    <a:lnTo>
                      <a:pt x="411" y="123"/>
                    </a:lnTo>
                    <a:lnTo>
                      <a:pt x="417" y="101"/>
                    </a:lnTo>
                    <a:lnTo>
                      <a:pt x="418" y="90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40"/>
                    </a:lnTo>
                    <a:lnTo>
                      <a:pt x="407" y="33"/>
                    </a:lnTo>
                    <a:lnTo>
                      <a:pt x="402" y="28"/>
                    </a:lnTo>
                    <a:lnTo>
                      <a:pt x="397" y="23"/>
                    </a:lnTo>
                    <a:lnTo>
                      <a:pt x="390" y="19"/>
                    </a:lnTo>
                    <a:lnTo>
                      <a:pt x="382" y="15"/>
                    </a:lnTo>
                    <a:lnTo>
                      <a:pt x="375" y="11"/>
                    </a:lnTo>
                    <a:lnTo>
                      <a:pt x="359" y="6"/>
                    </a:lnTo>
                    <a:lnTo>
                      <a:pt x="341" y="3"/>
                    </a:lnTo>
                    <a:lnTo>
                      <a:pt x="325" y="1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6" y="3"/>
                    </a:lnTo>
                    <a:lnTo>
                      <a:pt x="259" y="5"/>
                    </a:lnTo>
                    <a:lnTo>
                      <a:pt x="245" y="10"/>
                    </a:lnTo>
                    <a:lnTo>
                      <a:pt x="231" y="15"/>
                    </a:lnTo>
                    <a:lnTo>
                      <a:pt x="218" y="23"/>
                    </a:lnTo>
                    <a:lnTo>
                      <a:pt x="213" y="27"/>
                    </a:lnTo>
                    <a:lnTo>
                      <a:pt x="208" y="32"/>
                    </a:lnTo>
                    <a:lnTo>
                      <a:pt x="204" y="37"/>
                    </a:lnTo>
                    <a:lnTo>
                      <a:pt x="200" y="42"/>
                    </a:lnTo>
                    <a:lnTo>
                      <a:pt x="194" y="42"/>
                    </a:lnTo>
                    <a:lnTo>
                      <a:pt x="186" y="42"/>
                    </a:lnTo>
                    <a:lnTo>
                      <a:pt x="181" y="44"/>
                    </a:lnTo>
                    <a:lnTo>
                      <a:pt x="176" y="46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6"/>
                    </a:lnTo>
                    <a:lnTo>
                      <a:pt x="154" y="86"/>
                    </a:lnTo>
                    <a:lnTo>
                      <a:pt x="155" y="98"/>
                    </a:lnTo>
                    <a:lnTo>
                      <a:pt x="159" y="11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0" y="141"/>
                    </a:lnTo>
                    <a:lnTo>
                      <a:pt x="158" y="145"/>
                    </a:lnTo>
                    <a:lnTo>
                      <a:pt x="155" y="149"/>
                    </a:lnTo>
                    <a:lnTo>
                      <a:pt x="153" y="154"/>
                    </a:lnTo>
                    <a:lnTo>
                      <a:pt x="149" y="164"/>
                    </a:lnTo>
                    <a:lnTo>
                      <a:pt x="149" y="177"/>
                    </a:lnTo>
                    <a:lnTo>
                      <a:pt x="149" y="184"/>
                    </a:lnTo>
                    <a:lnTo>
                      <a:pt x="150" y="190"/>
                    </a:lnTo>
                    <a:lnTo>
                      <a:pt x="151" y="196"/>
                    </a:lnTo>
                    <a:lnTo>
                      <a:pt x="153" y="202"/>
                    </a:lnTo>
                    <a:lnTo>
                      <a:pt x="155" y="205"/>
                    </a:lnTo>
                    <a:lnTo>
                      <a:pt x="159" y="211"/>
                    </a:lnTo>
                    <a:lnTo>
                      <a:pt x="163" y="213"/>
                    </a:lnTo>
                    <a:lnTo>
                      <a:pt x="167" y="216"/>
                    </a:lnTo>
                    <a:lnTo>
                      <a:pt x="167" y="226"/>
                    </a:lnTo>
                    <a:lnTo>
                      <a:pt x="169" y="236"/>
                    </a:lnTo>
                    <a:lnTo>
                      <a:pt x="171" y="245"/>
                    </a:lnTo>
                    <a:lnTo>
                      <a:pt x="173" y="253"/>
                    </a:lnTo>
                    <a:lnTo>
                      <a:pt x="180" y="268"/>
                    </a:lnTo>
                    <a:lnTo>
                      <a:pt x="187" y="281"/>
                    </a:lnTo>
                    <a:lnTo>
                      <a:pt x="195" y="291"/>
                    </a:lnTo>
                    <a:lnTo>
                      <a:pt x="203" y="299"/>
                    </a:lnTo>
                    <a:lnTo>
                      <a:pt x="209" y="306"/>
                    </a:lnTo>
                    <a:lnTo>
                      <a:pt x="215" y="311"/>
                    </a:lnTo>
                    <a:lnTo>
                      <a:pt x="215" y="367"/>
                    </a:lnTo>
                    <a:lnTo>
                      <a:pt x="203" y="372"/>
                    </a:lnTo>
                    <a:lnTo>
                      <a:pt x="190" y="376"/>
                    </a:lnTo>
                    <a:lnTo>
                      <a:pt x="177" y="381"/>
                    </a:lnTo>
                    <a:lnTo>
                      <a:pt x="164" y="385"/>
                    </a:lnTo>
                    <a:lnTo>
                      <a:pt x="137" y="395"/>
                    </a:lnTo>
                    <a:lnTo>
                      <a:pt x="111" y="404"/>
                    </a:lnTo>
                    <a:lnTo>
                      <a:pt x="87" y="413"/>
                    </a:lnTo>
                    <a:lnTo>
                      <a:pt x="65" y="424"/>
                    </a:lnTo>
                    <a:lnTo>
                      <a:pt x="47" y="434"/>
                    </a:lnTo>
                    <a:lnTo>
                      <a:pt x="32" y="444"/>
                    </a:lnTo>
                    <a:lnTo>
                      <a:pt x="25" y="449"/>
                    </a:lnTo>
                    <a:lnTo>
                      <a:pt x="22" y="456"/>
                    </a:lnTo>
                    <a:lnTo>
                      <a:pt x="18" y="462"/>
                    </a:lnTo>
                    <a:lnTo>
                      <a:pt x="14" y="467"/>
                    </a:lnTo>
                    <a:lnTo>
                      <a:pt x="10" y="487"/>
                    </a:lnTo>
                    <a:lnTo>
                      <a:pt x="6" y="510"/>
                    </a:lnTo>
                    <a:lnTo>
                      <a:pt x="4" y="533"/>
                    </a:lnTo>
                    <a:lnTo>
                      <a:pt x="1" y="557"/>
                    </a:lnTo>
                    <a:lnTo>
                      <a:pt x="0" y="597"/>
                    </a:lnTo>
                    <a:lnTo>
                      <a:pt x="0" y="616"/>
                    </a:lnTo>
                    <a:lnTo>
                      <a:pt x="0" y="620"/>
                    </a:lnTo>
                    <a:lnTo>
                      <a:pt x="2" y="624"/>
                    </a:lnTo>
                    <a:lnTo>
                      <a:pt x="6" y="627"/>
                    </a:lnTo>
                    <a:lnTo>
                      <a:pt x="11" y="628"/>
                    </a:lnTo>
                    <a:lnTo>
                      <a:pt x="557" y="628"/>
                    </a:lnTo>
                    <a:lnTo>
                      <a:pt x="561" y="627"/>
                    </a:lnTo>
                    <a:lnTo>
                      <a:pt x="565" y="624"/>
                    </a:lnTo>
                    <a:lnTo>
                      <a:pt x="567" y="620"/>
                    </a:lnTo>
                    <a:lnTo>
                      <a:pt x="569" y="616"/>
                    </a:lnTo>
                    <a:lnTo>
                      <a:pt x="569" y="597"/>
                    </a:lnTo>
                    <a:lnTo>
                      <a:pt x="567" y="557"/>
                    </a:lnTo>
                    <a:lnTo>
                      <a:pt x="565" y="533"/>
                    </a:lnTo>
                    <a:lnTo>
                      <a:pt x="562" y="510"/>
                    </a:lnTo>
                    <a:lnTo>
                      <a:pt x="558" y="487"/>
                    </a:lnTo>
                    <a:lnTo>
                      <a:pt x="555" y="467"/>
                    </a:lnTo>
                    <a:lnTo>
                      <a:pt x="551" y="461"/>
                    </a:lnTo>
                    <a:lnTo>
                      <a:pt x="547" y="456"/>
                    </a:lnTo>
                    <a:lnTo>
                      <a:pt x="543" y="449"/>
                    </a:lnTo>
                    <a:lnTo>
                      <a:pt x="537" y="444"/>
                    </a:lnTo>
                    <a:lnTo>
                      <a:pt x="522" y="433"/>
                    </a:lnTo>
                    <a:lnTo>
                      <a:pt x="504" y="422"/>
                    </a:lnTo>
                    <a:lnTo>
                      <a:pt x="484" y="413"/>
                    </a:lnTo>
                    <a:lnTo>
                      <a:pt x="461" y="404"/>
                    </a:lnTo>
                    <a:lnTo>
                      <a:pt x="435" y="394"/>
                    </a:lnTo>
                    <a:lnTo>
                      <a:pt x="408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446">
                <a:extLst>
                  <a:ext uri="{FF2B5EF4-FFF2-40B4-BE49-F238E27FC236}">
                    <a16:creationId xmlns:a16="http://schemas.microsoft.com/office/drawing/2014/main" id="{CFDFD8F3-1970-4A20-B0E5-9317805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5313" y="5387975"/>
                <a:ext cx="112712" cy="247650"/>
              </a:xfrm>
              <a:custGeom>
                <a:avLst/>
                <a:gdLst>
                  <a:gd name="T0" fmla="*/ 258 w 281"/>
                  <a:gd name="T1" fmla="*/ 450 h 625"/>
                  <a:gd name="T2" fmla="*/ 234 w 281"/>
                  <a:gd name="T3" fmla="*/ 428 h 625"/>
                  <a:gd name="T4" fmla="*/ 199 w 281"/>
                  <a:gd name="T5" fmla="*/ 408 h 625"/>
                  <a:gd name="T6" fmla="*/ 103 w 281"/>
                  <a:gd name="T7" fmla="*/ 367 h 625"/>
                  <a:gd name="T8" fmla="*/ 65 w 281"/>
                  <a:gd name="T9" fmla="*/ 319 h 625"/>
                  <a:gd name="T10" fmla="*/ 86 w 281"/>
                  <a:gd name="T11" fmla="*/ 301 h 625"/>
                  <a:gd name="T12" fmla="*/ 108 w 281"/>
                  <a:gd name="T13" fmla="*/ 265 h 625"/>
                  <a:gd name="T14" fmla="*/ 113 w 281"/>
                  <a:gd name="T15" fmla="*/ 238 h 625"/>
                  <a:gd name="T16" fmla="*/ 122 w 281"/>
                  <a:gd name="T17" fmla="*/ 223 h 625"/>
                  <a:gd name="T18" fmla="*/ 130 w 281"/>
                  <a:gd name="T19" fmla="*/ 209 h 625"/>
                  <a:gd name="T20" fmla="*/ 132 w 281"/>
                  <a:gd name="T21" fmla="*/ 188 h 625"/>
                  <a:gd name="T22" fmla="*/ 123 w 281"/>
                  <a:gd name="T23" fmla="*/ 157 h 625"/>
                  <a:gd name="T24" fmla="*/ 118 w 281"/>
                  <a:gd name="T25" fmla="*/ 151 h 625"/>
                  <a:gd name="T26" fmla="*/ 131 w 281"/>
                  <a:gd name="T27" fmla="*/ 97 h 625"/>
                  <a:gd name="T28" fmla="*/ 130 w 281"/>
                  <a:gd name="T29" fmla="*/ 59 h 625"/>
                  <a:gd name="T30" fmla="*/ 117 w 281"/>
                  <a:gd name="T31" fmla="*/ 35 h 625"/>
                  <a:gd name="T32" fmla="*/ 94 w 281"/>
                  <a:gd name="T33" fmla="*/ 15 h 625"/>
                  <a:gd name="T34" fmla="*/ 65 w 281"/>
                  <a:gd name="T35" fmla="*/ 2 h 625"/>
                  <a:gd name="T36" fmla="*/ 38 w 281"/>
                  <a:gd name="T37" fmla="*/ 0 h 625"/>
                  <a:gd name="T38" fmla="*/ 13 w 281"/>
                  <a:gd name="T39" fmla="*/ 7 h 625"/>
                  <a:gd name="T40" fmla="*/ 0 w 281"/>
                  <a:gd name="T41" fmla="*/ 20 h 625"/>
                  <a:gd name="T42" fmla="*/ 5 w 281"/>
                  <a:gd name="T43" fmla="*/ 32 h 625"/>
                  <a:gd name="T44" fmla="*/ 18 w 281"/>
                  <a:gd name="T45" fmla="*/ 32 h 625"/>
                  <a:gd name="T46" fmla="*/ 38 w 281"/>
                  <a:gd name="T47" fmla="*/ 24 h 625"/>
                  <a:gd name="T48" fmla="*/ 67 w 281"/>
                  <a:gd name="T49" fmla="*/ 28 h 625"/>
                  <a:gd name="T50" fmla="*/ 89 w 281"/>
                  <a:gd name="T51" fmla="*/ 41 h 625"/>
                  <a:gd name="T52" fmla="*/ 103 w 281"/>
                  <a:gd name="T53" fmla="*/ 56 h 625"/>
                  <a:gd name="T54" fmla="*/ 108 w 281"/>
                  <a:gd name="T55" fmla="*/ 75 h 625"/>
                  <a:gd name="T56" fmla="*/ 105 w 281"/>
                  <a:gd name="T57" fmla="*/ 107 h 625"/>
                  <a:gd name="T58" fmla="*/ 92 w 281"/>
                  <a:gd name="T59" fmla="*/ 152 h 625"/>
                  <a:gd name="T60" fmla="*/ 94 w 281"/>
                  <a:gd name="T61" fmla="*/ 166 h 625"/>
                  <a:gd name="T62" fmla="*/ 104 w 281"/>
                  <a:gd name="T63" fmla="*/ 172 h 625"/>
                  <a:gd name="T64" fmla="*/ 109 w 281"/>
                  <a:gd name="T65" fmla="*/ 188 h 625"/>
                  <a:gd name="T66" fmla="*/ 104 w 281"/>
                  <a:gd name="T67" fmla="*/ 206 h 625"/>
                  <a:gd name="T68" fmla="*/ 94 w 281"/>
                  <a:gd name="T69" fmla="*/ 210 h 625"/>
                  <a:gd name="T70" fmla="*/ 90 w 281"/>
                  <a:gd name="T71" fmla="*/ 231 h 625"/>
                  <a:gd name="T72" fmla="*/ 85 w 281"/>
                  <a:gd name="T73" fmla="*/ 259 h 625"/>
                  <a:gd name="T74" fmla="*/ 55 w 281"/>
                  <a:gd name="T75" fmla="*/ 297 h 625"/>
                  <a:gd name="T76" fmla="*/ 44 w 281"/>
                  <a:gd name="T77" fmla="*/ 306 h 625"/>
                  <a:gd name="T78" fmla="*/ 41 w 281"/>
                  <a:gd name="T79" fmla="*/ 360 h 625"/>
                  <a:gd name="T80" fmla="*/ 46 w 281"/>
                  <a:gd name="T81" fmla="*/ 371 h 625"/>
                  <a:gd name="T82" fmla="*/ 119 w 281"/>
                  <a:gd name="T83" fmla="*/ 399 h 625"/>
                  <a:gd name="T84" fmla="*/ 222 w 281"/>
                  <a:gd name="T85" fmla="*/ 449 h 625"/>
                  <a:gd name="T86" fmla="*/ 241 w 281"/>
                  <a:gd name="T87" fmla="*/ 467 h 625"/>
                  <a:gd name="T88" fmla="*/ 250 w 281"/>
                  <a:gd name="T89" fmla="*/ 503 h 625"/>
                  <a:gd name="T90" fmla="*/ 257 w 281"/>
                  <a:gd name="T91" fmla="*/ 574 h 625"/>
                  <a:gd name="T92" fmla="*/ 204 w 281"/>
                  <a:gd name="T93" fmla="*/ 602 h 625"/>
                  <a:gd name="T94" fmla="*/ 196 w 281"/>
                  <a:gd name="T95" fmla="*/ 613 h 625"/>
                  <a:gd name="T96" fmla="*/ 204 w 281"/>
                  <a:gd name="T97" fmla="*/ 624 h 625"/>
                  <a:gd name="T98" fmla="*/ 273 w 281"/>
                  <a:gd name="T99" fmla="*/ 624 h 625"/>
                  <a:gd name="T100" fmla="*/ 281 w 281"/>
                  <a:gd name="T101" fmla="*/ 613 h 625"/>
                  <a:gd name="T102" fmla="*/ 277 w 281"/>
                  <a:gd name="T103" fmla="*/ 530 h 625"/>
                  <a:gd name="T104" fmla="*/ 267 w 281"/>
                  <a:gd name="T105" fmla="*/ 46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" h="625">
                    <a:moveTo>
                      <a:pt x="267" y="464"/>
                    </a:moveTo>
                    <a:lnTo>
                      <a:pt x="263" y="457"/>
                    </a:lnTo>
                    <a:lnTo>
                      <a:pt x="258" y="450"/>
                    </a:lnTo>
                    <a:lnTo>
                      <a:pt x="252" y="443"/>
                    </a:lnTo>
                    <a:lnTo>
                      <a:pt x="244" y="435"/>
                    </a:lnTo>
                    <a:lnTo>
                      <a:pt x="234" y="428"/>
                    </a:lnTo>
                    <a:lnTo>
                      <a:pt x="223" y="421"/>
                    </a:lnTo>
                    <a:lnTo>
                      <a:pt x="212" y="414"/>
                    </a:lnTo>
                    <a:lnTo>
                      <a:pt x="199" y="408"/>
                    </a:lnTo>
                    <a:lnTo>
                      <a:pt x="169" y="394"/>
                    </a:lnTo>
                    <a:lnTo>
                      <a:pt x="137" y="381"/>
                    </a:lnTo>
                    <a:lnTo>
                      <a:pt x="103" y="367"/>
                    </a:lnTo>
                    <a:lnTo>
                      <a:pt x="65" y="353"/>
                    </a:lnTo>
                    <a:lnTo>
                      <a:pt x="65" y="353"/>
                    </a:lnTo>
                    <a:lnTo>
                      <a:pt x="65" y="319"/>
                    </a:lnTo>
                    <a:lnTo>
                      <a:pt x="72" y="315"/>
                    </a:lnTo>
                    <a:lnTo>
                      <a:pt x="78" y="309"/>
                    </a:lnTo>
                    <a:lnTo>
                      <a:pt x="86" y="301"/>
                    </a:lnTo>
                    <a:lnTo>
                      <a:pt x="94" y="292"/>
                    </a:lnTo>
                    <a:lnTo>
                      <a:pt x="101" y="279"/>
                    </a:lnTo>
                    <a:lnTo>
                      <a:pt x="108" y="265"/>
                    </a:lnTo>
                    <a:lnTo>
                      <a:pt x="110" y="256"/>
                    </a:lnTo>
                    <a:lnTo>
                      <a:pt x="112" y="247"/>
                    </a:lnTo>
                    <a:lnTo>
                      <a:pt x="113" y="238"/>
                    </a:lnTo>
                    <a:lnTo>
                      <a:pt x="114" y="228"/>
                    </a:lnTo>
                    <a:lnTo>
                      <a:pt x="118" y="226"/>
                    </a:lnTo>
                    <a:lnTo>
                      <a:pt x="122" y="223"/>
                    </a:lnTo>
                    <a:lnTo>
                      <a:pt x="125" y="219"/>
                    </a:lnTo>
                    <a:lnTo>
                      <a:pt x="127" y="215"/>
                    </a:lnTo>
                    <a:lnTo>
                      <a:pt x="130" y="209"/>
                    </a:lnTo>
                    <a:lnTo>
                      <a:pt x="131" y="202"/>
                    </a:lnTo>
                    <a:lnTo>
                      <a:pt x="132" y="196"/>
                    </a:lnTo>
                    <a:lnTo>
                      <a:pt x="132" y="188"/>
                    </a:lnTo>
                    <a:lnTo>
                      <a:pt x="131" y="177"/>
                    </a:lnTo>
                    <a:lnTo>
                      <a:pt x="128" y="166"/>
                    </a:lnTo>
                    <a:lnTo>
                      <a:pt x="123" y="157"/>
                    </a:lnTo>
                    <a:lnTo>
                      <a:pt x="117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23" y="133"/>
                    </a:lnTo>
                    <a:lnTo>
                      <a:pt x="130" y="110"/>
                    </a:lnTo>
                    <a:lnTo>
                      <a:pt x="131" y="97"/>
                    </a:lnTo>
                    <a:lnTo>
                      <a:pt x="132" y="84"/>
                    </a:lnTo>
                    <a:lnTo>
                      <a:pt x="132" y="71"/>
                    </a:lnTo>
                    <a:lnTo>
                      <a:pt x="130" y="59"/>
                    </a:lnTo>
                    <a:lnTo>
                      <a:pt x="127" y="51"/>
                    </a:lnTo>
                    <a:lnTo>
                      <a:pt x="122" y="43"/>
                    </a:lnTo>
                    <a:lnTo>
                      <a:pt x="117" y="35"/>
                    </a:lnTo>
                    <a:lnTo>
                      <a:pt x="110" y="28"/>
                    </a:lnTo>
                    <a:lnTo>
                      <a:pt x="103" y="21"/>
                    </a:lnTo>
                    <a:lnTo>
                      <a:pt x="94" y="15"/>
                    </a:lnTo>
                    <a:lnTo>
                      <a:pt x="85" y="10"/>
                    </a:lnTo>
                    <a:lnTo>
                      <a:pt x="76" y="6"/>
                    </a:lnTo>
                    <a:lnTo>
                      <a:pt x="65" y="2"/>
                    </a:lnTo>
                    <a:lnTo>
                      <a:pt x="56" y="1"/>
                    </a:lnTo>
                    <a:lnTo>
                      <a:pt x="47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2" y="3"/>
                    </a:lnTo>
                    <a:lnTo>
                      <a:pt x="13" y="7"/>
                    </a:lnTo>
                    <a:lnTo>
                      <a:pt x="5" y="12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26" y="29"/>
                    </a:lnTo>
                    <a:lnTo>
                      <a:pt x="32" y="26"/>
                    </a:lnTo>
                    <a:lnTo>
                      <a:pt x="38" y="24"/>
                    </a:lnTo>
                    <a:lnTo>
                      <a:pt x="45" y="24"/>
                    </a:lnTo>
                    <a:lnTo>
                      <a:pt x="56" y="25"/>
                    </a:lnTo>
                    <a:lnTo>
                      <a:pt x="67" y="28"/>
                    </a:lnTo>
                    <a:lnTo>
                      <a:pt x="74" y="32"/>
                    </a:lnTo>
                    <a:lnTo>
                      <a:pt x="82" y="35"/>
                    </a:lnTo>
                    <a:lnTo>
                      <a:pt x="89" y="41"/>
                    </a:lnTo>
                    <a:lnTo>
                      <a:pt x="94" y="46"/>
                    </a:lnTo>
                    <a:lnTo>
                      <a:pt x="99" y="51"/>
                    </a:lnTo>
                    <a:lnTo>
                      <a:pt x="103" y="56"/>
                    </a:lnTo>
                    <a:lnTo>
                      <a:pt x="105" y="61"/>
                    </a:lnTo>
                    <a:lnTo>
                      <a:pt x="107" y="65"/>
                    </a:lnTo>
                    <a:lnTo>
                      <a:pt x="108" y="75"/>
                    </a:lnTo>
                    <a:lnTo>
                      <a:pt x="108" y="86"/>
                    </a:lnTo>
                    <a:lnTo>
                      <a:pt x="108" y="97"/>
                    </a:lnTo>
                    <a:lnTo>
                      <a:pt x="105" y="107"/>
                    </a:lnTo>
                    <a:lnTo>
                      <a:pt x="100" y="127"/>
                    </a:lnTo>
                    <a:lnTo>
                      <a:pt x="95" y="142"/>
                    </a:lnTo>
                    <a:lnTo>
                      <a:pt x="92" y="152"/>
                    </a:lnTo>
                    <a:lnTo>
                      <a:pt x="91" y="159"/>
                    </a:lnTo>
                    <a:lnTo>
                      <a:pt x="91" y="163"/>
                    </a:lnTo>
                    <a:lnTo>
                      <a:pt x="94" y="166"/>
                    </a:lnTo>
                    <a:lnTo>
                      <a:pt x="98" y="169"/>
                    </a:lnTo>
                    <a:lnTo>
                      <a:pt x="103" y="170"/>
                    </a:lnTo>
                    <a:lnTo>
                      <a:pt x="104" y="172"/>
                    </a:lnTo>
                    <a:lnTo>
                      <a:pt x="107" y="175"/>
                    </a:lnTo>
                    <a:lnTo>
                      <a:pt x="108" y="181"/>
                    </a:lnTo>
                    <a:lnTo>
                      <a:pt x="109" y="188"/>
                    </a:lnTo>
                    <a:lnTo>
                      <a:pt x="108" y="197"/>
                    </a:lnTo>
                    <a:lnTo>
                      <a:pt x="105" y="204"/>
                    </a:lnTo>
                    <a:lnTo>
                      <a:pt x="104" y="206"/>
                    </a:lnTo>
                    <a:lnTo>
                      <a:pt x="103" y="208"/>
                    </a:lnTo>
                    <a:lnTo>
                      <a:pt x="98" y="208"/>
                    </a:lnTo>
                    <a:lnTo>
                      <a:pt x="94" y="210"/>
                    </a:lnTo>
                    <a:lnTo>
                      <a:pt x="91" y="214"/>
                    </a:lnTo>
                    <a:lnTo>
                      <a:pt x="91" y="219"/>
                    </a:lnTo>
                    <a:lnTo>
                      <a:pt x="90" y="231"/>
                    </a:lnTo>
                    <a:lnTo>
                      <a:pt x="89" y="241"/>
                    </a:lnTo>
                    <a:lnTo>
                      <a:pt x="87" y="250"/>
                    </a:lnTo>
                    <a:lnTo>
                      <a:pt x="85" y="259"/>
                    </a:lnTo>
                    <a:lnTo>
                      <a:pt x="78" y="273"/>
                    </a:lnTo>
                    <a:lnTo>
                      <a:pt x="71" y="283"/>
                    </a:lnTo>
                    <a:lnTo>
                      <a:pt x="55" y="297"/>
                    </a:lnTo>
                    <a:lnTo>
                      <a:pt x="49" y="301"/>
                    </a:lnTo>
                    <a:lnTo>
                      <a:pt x="45" y="304"/>
                    </a:lnTo>
                    <a:lnTo>
                      <a:pt x="44" y="306"/>
                    </a:lnTo>
                    <a:lnTo>
                      <a:pt x="41" y="309"/>
                    </a:lnTo>
                    <a:lnTo>
                      <a:pt x="41" y="313"/>
                    </a:lnTo>
                    <a:lnTo>
                      <a:pt x="41" y="360"/>
                    </a:lnTo>
                    <a:lnTo>
                      <a:pt x="41" y="364"/>
                    </a:lnTo>
                    <a:lnTo>
                      <a:pt x="44" y="368"/>
                    </a:lnTo>
                    <a:lnTo>
                      <a:pt x="46" y="371"/>
                    </a:lnTo>
                    <a:lnTo>
                      <a:pt x="49" y="372"/>
                    </a:lnTo>
                    <a:lnTo>
                      <a:pt x="58" y="376"/>
                    </a:lnTo>
                    <a:lnTo>
                      <a:pt x="119" y="399"/>
                    </a:lnTo>
                    <a:lnTo>
                      <a:pt x="177" y="423"/>
                    </a:lnTo>
                    <a:lnTo>
                      <a:pt x="202" y="436"/>
                    </a:lnTo>
                    <a:lnTo>
                      <a:pt x="222" y="449"/>
                    </a:lnTo>
                    <a:lnTo>
                      <a:pt x="230" y="454"/>
                    </a:lnTo>
                    <a:lnTo>
                      <a:pt x="236" y="461"/>
                    </a:lnTo>
                    <a:lnTo>
                      <a:pt x="241" y="467"/>
                    </a:lnTo>
                    <a:lnTo>
                      <a:pt x="244" y="472"/>
                    </a:lnTo>
                    <a:lnTo>
                      <a:pt x="248" y="486"/>
                    </a:lnTo>
                    <a:lnTo>
                      <a:pt x="250" y="503"/>
                    </a:lnTo>
                    <a:lnTo>
                      <a:pt x="253" y="520"/>
                    </a:lnTo>
                    <a:lnTo>
                      <a:pt x="254" y="539"/>
                    </a:lnTo>
                    <a:lnTo>
                      <a:pt x="257" y="574"/>
                    </a:lnTo>
                    <a:lnTo>
                      <a:pt x="257" y="601"/>
                    </a:lnTo>
                    <a:lnTo>
                      <a:pt x="209" y="601"/>
                    </a:lnTo>
                    <a:lnTo>
                      <a:pt x="204" y="602"/>
                    </a:lnTo>
                    <a:lnTo>
                      <a:pt x="200" y="604"/>
                    </a:lnTo>
                    <a:lnTo>
                      <a:pt x="198" y="608"/>
                    </a:lnTo>
                    <a:lnTo>
                      <a:pt x="196" y="613"/>
                    </a:lnTo>
                    <a:lnTo>
                      <a:pt x="198" y="617"/>
                    </a:lnTo>
                    <a:lnTo>
                      <a:pt x="200" y="621"/>
                    </a:lnTo>
                    <a:lnTo>
                      <a:pt x="204" y="624"/>
                    </a:lnTo>
                    <a:lnTo>
                      <a:pt x="209" y="625"/>
                    </a:lnTo>
                    <a:lnTo>
                      <a:pt x="270" y="625"/>
                    </a:lnTo>
                    <a:lnTo>
                      <a:pt x="273" y="624"/>
                    </a:lnTo>
                    <a:lnTo>
                      <a:pt x="277" y="621"/>
                    </a:lnTo>
                    <a:lnTo>
                      <a:pt x="280" y="617"/>
                    </a:lnTo>
                    <a:lnTo>
                      <a:pt x="281" y="613"/>
                    </a:lnTo>
                    <a:lnTo>
                      <a:pt x="281" y="594"/>
                    </a:lnTo>
                    <a:lnTo>
                      <a:pt x="280" y="554"/>
                    </a:lnTo>
                    <a:lnTo>
                      <a:pt x="277" y="530"/>
                    </a:lnTo>
                    <a:lnTo>
                      <a:pt x="275" y="507"/>
                    </a:lnTo>
                    <a:lnTo>
                      <a:pt x="271" y="484"/>
                    </a:lnTo>
                    <a:lnTo>
                      <a:pt x="267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STAKEHOLDERS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16-May-20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13</a:t>
            </a:fld>
            <a:endParaRPr lang="en-US"/>
          </a:p>
        </p:txBody>
      </p:sp>
      <p:sp>
        <p:nvSpPr>
          <p:cNvPr id="39" name="Freeform 3447">
            <a:extLst>
              <a:ext uri="{FF2B5EF4-FFF2-40B4-BE49-F238E27FC236}">
                <a16:creationId xmlns:a16="http://schemas.microsoft.com/office/drawing/2014/main" id="{E3CD491A-31EB-475E-843C-0AE47EE98586}"/>
              </a:ext>
            </a:extLst>
          </p:cNvPr>
          <p:cNvSpPr>
            <a:spLocks noEditPoints="1"/>
          </p:cNvSpPr>
          <p:nvPr/>
        </p:nvSpPr>
        <p:spPr bwMode="auto">
          <a:xfrm>
            <a:off x="2757313" y="1348608"/>
            <a:ext cx="1302737" cy="1302737"/>
          </a:xfrm>
          <a:custGeom>
            <a:avLst/>
            <a:gdLst>
              <a:gd name="T0" fmla="*/ 482 w 720"/>
              <a:gd name="T1" fmla="*/ 537 h 721"/>
              <a:gd name="T2" fmla="*/ 445 w 720"/>
              <a:gd name="T3" fmla="*/ 450 h 721"/>
              <a:gd name="T4" fmla="*/ 477 w 720"/>
              <a:gd name="T5" fmla="*/ 370 h 721"/>
              <a:gd name="T6" fmla="*/ 495 w 720"/>
              <a:gd name="T7" fmla="*/ 345 h 721"/>
              <a:gd name="T8" fmla="*/ 488 w 720"/>
              <a:gd name="T9" fmla="*/ 298 h 721"/>
              <a:gd name="T10" fmla="*/ 493 w 720"/>
              <a:gd name="T11" fmla="*/ 246 h 721"/>
              <a:gd name="T12" fmla="*/ 486 w 720"/>
              <a:gd name="T13" fmla="*/ 178 h 721"/>
              <a:gd name="T14" fmla="*/ 450 w 720"/>
              <a:gd name="T15" fmla="*/ 148 h 721"/>
              <a:gd name="T16" fmla="*/ 351 w 720"/>
              <a:gd name="T17" fmla="*/ 139 h 721"/>
              <a:gd name="T18" fmla="*/ 283 w 720"/>
              <a:gd name="T19" fmla="*/ 170 h 721"/>
              <a:gd name="T20" fmla="*/ 251 w 720"/>
              <a:gd name="T21" fmla="*/ 184 h 721"/>
              <a:gd name="T22" fmla="*/ 229 w 720"/>
              <a:gd name="T23" fmla="*/ 218 h 721"/>
              <a:gd name="T24" fmla="*/ 240 w 720"/>
              <a:gd name="T25" fmla="*/ 292 h 721"/>
              <a:gd name="T26" fmla="*/ 223 w 720"/>
              <a:gd name="T27" fmla="*/ 331 h 721"/>
              <a:gd name="T28" fmla="*/ 235 w 720"/>
              <a:gd name="T29" fmla="*/ 364 h 721"/>
              <a:gd name="T30" fmla="*/ 260 w 720"/>
              <a:gd name="T31" fmla="*/ 433 h 721"/>
              <a:gd name="T32" fmla="*/ 272 w 720"/>
              <a:gd name="T33" fmla="*/ 524 h 721"/>
              <a:gd name="T34" fmla="*/ 133 w 720"/>
              <a:gd name="T35" fmla="*/ 573 h 721"/>
              <a:gd name="T36" fmla="*/ 65 w 720"/>
              <a:gd name="T37" fmla="*/ 523 h 721"/>
              <a:gd name="T38" fmla="*/ 32 w 720"/>
              <a:gd name="T39" fmla="*/ 437 h 721"/>
              <a:gd name="T40" fmla="*/ 24 w 720"/>
              <a:gd name="T41" fmla="*/ 343 h 721"/>
              <a:gd name="T42" fmla="*/ 43 w 720"/>
              <a:gd name="T43" fmla="*/ 244 h 721"/>
              <a:gd name="T44" fmla="*/ 91 w 720"/>
              <a:gd name="T45" fmla="*/ 160 h 721"/>
              <a:gd name="T46" fmla="*/ 159 w 720"/>
              <a:gd name="T47" fmla="*/ 92 h 721"/>
              <a:gd name="T48" fmla="*/ 244 w 720"/>
              <a:gd name="T49" fmla="*/ 44 h 721"/>
              <a:gd name="T50" fmla="*/ 342 w 720"/>
              <a:gd name="T51" fmla="*/ 25 h 721"/>
              <a:gd name="T52" fmla="*/ 444 w 720"/>
              <a:gd name="T53" fmla="*/ 35 h 721"/>
              <a:gd name="T54" fmla="*/ 534 w 720"/>
              <a:gd name="T55" fmla="*/ 72 h 721"/>
              <a:gd name="T56" fmla="*/ 608 w 720"/>
              <a:gd name="T57" fmla="*/ 134 h 721"/>
              <a:gd name="T58" fmla="*/ 663 w 720"/>
              <a:gd name="T59" fmla="*/ 215 h 721"/>
              <a:gd name="T60" fmla="*/ 692 w 720"/>
              <a:gd name="T61" fmla="*/ 310 h 721"/>
              <a:gd name="T62" fmla="*/ 693 w 720"/>
              <a:gd name="T63" fmla="*/ 408 h 721"/>
              <a:gd name="T64" fmla="*/ 669 w 720"/>
              <a:gd name="T65" fmla="*/ 495 h 721"/>
              <a:gd name="T66" fmla="*/ 620 w 720"/>
              <a:gd name="T67" fmla="*/ 573 h 721"/>
              <a:gd name="T68" fmla="*/ 287 w 720"/>
              <a:gd name="T69" fmla="*/ 7 h 721"/>
              <a:gd name="T70" fmla="*/ 188 w 720"/>
              <a:gd name="T71" fmla="*/ 44 h 721"/>
              <a:gd name="T72" fmla="*/ 105 w 720"/>
              <a:gd name="T73" fmla="*/ 106 h 721"/>
              <a:gd name="T74" fmla="*/ 43 w 720"/>
              <a:gd name="T75" fmla="*/ 189 h 721"/>
              <a:gd name="T76" fmla="*/ 6 w 720"/>
              <a:gd name="T77" fmla="*/ 288 h 721"/>
              <a:gd name="T78" fmla="*/ 1 w 720"/>
              <a:gd name="T79" fmla="*/ 395 h 721"/>
              <a:gd name="T80" fmla="*/ 25 w 720"/>
              <a:gd name="T81" fmla="*/ 495 h 721"/>
              <a:gd name="T82" fmla="*/ 75 w 720"/>
              <a:gd name="T83" fmla="*/ 582 h 721"/>
              <a:gd name="T84" fmla="*/ 98 w 720"/>
              <a:gd name="T85" fmla="*/ 609 h 721"/>
              <a:gd name="T86" fmla="*/ 98 w 720"/>
              <a:gd name="T87" fmla="*/ 609 h 721"/>
              <a:gd name="T88" fmla="*/ 98 w 720"/>
              <a:gd name="T89" fmla="*/ 609 h 721"/>
              <a:gd name="T90" fmla="*/ 98 w 720"/>
              <a:gd name="T91" fmla="*/ 609 h 721"/>
              <a:gd name="T92" fmla="*/ 98 w 720"/>
              <a:gd name="T93" fmla="*/ 609 h 721"/>
              <a:gd name="T94" fmla="*/ 172 w 720"/>
              <a:gd name="T95" fmla="*/ 666 h 721"/>
              <a:gd name="T96" fmla="*/ 272 w 720"/>
              <a:gd name="T97" fmla="*/ 709 h 721"/>
              <a:gd name="T98" fmla="*/ 377 w 720"/>
              <a:gd name="T99" fmla="*/ 721 h 721"/>
              <a:gd name="T100" fmla="*/ 482 w 720"/>
              <a:gd name="T101" fmla="*/ 698 h 721"/>
              <a:gd name="T102" fmla="*/ 579 w 720"/>
              <a:gd name="T103" fmla="*/ 645 h 721"/>
              <a:gd name="T104" fmla="*/ 633 w 720"/>
              <a:gd name="T105" fmla="*/ 596 h 721"/>
              <a:gd name="T106" fmla="*/ 688 w 720"/>
              <a:gd name="T107" fmla="*/ 510 h 721"/>
              <a:gd name="T108" fmla="*/ 716 w 720"/>
              <a:gd name="T109" fmla="*/ 413 h 721"/>
              <a:gd name="T110" fmla="*/ 716 w 720"/>
              <a:gd name="T111" fmla="*/ 306 h 721"/>
              <a:gd name="T112" fmla="*/ 685 w 720"/>
              <a:gd name="T113" fmla="*/ 205 h 721"/>
              <a:gd name="T114" fmla="*/ 626 w 720"/>
              <a:gd name="T115" fmla="*/ 119 h 721"/>
              <a:gd name="T116" fmla="*/ 547 w 720"/>
              <a:gd name="T117" fmla="*/ 52 h 721"/>
              <a:gd name="T118" fmla="*/ 450 w 720"/>
              <a:gd name="T119" fmla="*/ 1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721">
                <a:moveTo>
                  <a:pt x="610" y="585"/>
                </a:moveTo>
                <a:lnTo>
                  <a:pt x="594" y="578"/>
                </a:lnTo>
                <a:lnTo>
                  <a:pt x="571" y="568"/>
                </a:lnTo>
                <a:lnTo>
                  <a:pt x="539" y="558"/>
                </a:lnTo>
                <a:lnTo>
                  <a:pt x="499" y="542"/>
                </a:lnTo>
                <a:lnTo>
                  <a:pt x="482" y="537"/>
                </a:lnTo>
                <a:lnTo>
                  <a:pt x="466" y="531"/>
                </a:lnTo>
                <a:lnTo>
                  <a:pt x="449" y="524"/>
                </a:lnTo>
                <a:lnTo>
                  <a:pt x="432" y="519"/>
                </a:lnTo>
                <a:lnTo>
                  <a:pt x="432" y="459"/>
                </a:lnTo>
                <a:lnTo>
                  <a:pt x="439" y="455"/>
                </a:lnTo>
                <a:lnTo>
                  <a:pt x="445" y="450"/>
                </a:lnTo>
                <a:lnTo>
                  <a:pt x="453" y="442"/>
                </a:lnTo>
                <a:lnTo>
                  <a:pt x="459" y="433"/>
                </a:lnTo>
                <a:lnTo>
                  <a:pt x="466" y="422"/>
                </a:lnTo>
                <a:lnTo>
                  <a:pt x="471" y="406"/>
                </a:lnTo>
                <a:lnTo>
                  <a:pt x="476" y="390"/>
                </a:lnTo>
                <a:lnTo>
                  <a:pt x="477" y="370"/>
                </a:lnTo>
                <a:lnTo>
                  <a:pt x="481" y="368"/>
                </a:lnTo>
                <a:lnTo>
                  <a:pt x="485" y="364"/>
                </a:lnTo>
                <a:lnTo>
                  <a:pt x="488" y="361"/>
                </a:lnTo>
                <a:lnTo>
                  <a:pt x="490" y="357"/>
                </a:lnTo>
                <a:lnTo>
                  <a:pt x="493" y="351"/>
                </a:lnTo>
                <a:lnTo>
                  <a:pt x="495" y="345"/>
                </a:lnTo>
                <a:lnTo>
                  <a:pt x="497" y="338"/>
                </a:lnTo>
                <a:lnTo>
                  <a:pt x="497" y="331"/>
                </a:lnTo>
                <a:lnTo>
                  <a:pt x="495" y="318"/>
                </a:lnTo>
                <a:lnTo>
                  <a:pt x="493" y="307"/>
                </a:lnTo>
                <a:lnTo>
                  <a:pt x="490" y="302"/>
                </a:lnTo>
                <a:lnTo>
                  <a:pt x="488" y="298"/>
                </a:lnTo>
                <a:lnTo>
                  <a:pt x="484" y="295"/>
                </a:lnTo>
                <a:lnTo>
                  <a:pt x="480" y="292"/>
                </a:lnTo>
                <a:lnTo>
                  <a:pt x="481" y="292"/>
                </a:lnTo>
                <a:lnTo>
                  <a:pt x="481" y="291"/>
                </a:lnTo>
                <a:lnTo>
                  <a:pt x="488" y="270"/>
                </a:lnTo>
                <a:lnTo>
                  <a:pt x="493" y="246"/>
                </a:lnTo>
                <a:lnTo>
                  <a:pt x="495" y="232"/>
                </a:lnTo>
                <a:lnTo>
                  <a:pt x="495" y="219"/>
                </a:lnTo>
                <a:lnTo>
                  <a:pt x="495" y="205"/>
                </a:lnTo>
                <a:lnTo>
                  <a:pt x="493" y="191"/>
                </a:lnTo>
                <a:lnTo>
                  <a:pt x="490" y="184"/>
                </a:lnTo>
                <a:lnTo>
                  <a:pt x="486" y="178"/>
                </a:lnTo>
                <a:lnTo>
                  <a:pt x="482" y="171"/>
                </a:lnTo>
                <a:lnTo>
                  <a:pt x="477" y="165"/>
                </a:lnTo>
                <a:lnTo>
                  <a:pt x="472" y="161"/>
                </a:lnTo>
                <a:lnTo>
                  <a:pt x="466" y="156"/>
                </a:lnTo>
                <a:lnTo>
                  <a:pt x="458" y="152"/>
                </a:lnTo>
                <a:lnTo>
                  <a:pt x="450" y="148"/>
                </a:lnTo>
                <a:lnTo>
                  <a:pt x="434" y="143"/>
                </a:lnTo>
                <a:lnTo>
                  <a:pt x="417" y="139"/>
                </a:lnTo>
                <a:lnTo>
                  <a:pt x="400" y="137"/>
                </a:lnTo>
                <a:lnTo>
                  <a:pt x="382" y="137"/>
                </a:lnTo>
                <a:lnTo>
                  <a:pt x="367" y="137"/>
                </a:lnTo>
                <a:lnTo>
                  <a:pt x="351" y="139"/>
                </a:lnTo>
                <a:lnTo>
                  <a:pt x="335" y="142"/>
                </a:lnTo>
                <a:lnTo>
                  <a:pt x="321" y="147"/>
                </a:lnTo>
                <a:lnTo>
                  <a:pt x="306" y="152"/>
                </a:lnTo>
                <a:lnTo>
                  <a:pt x="294" y="160"/>
                </a:lnTo>
                <a:lnTo>
                  <a:pt x="288" y="165"/>
                </a:lnTo>
                <a:lnTo>
                  <a:pt x="283" y="170"/>
                </a:lnTo>
                <a:lnTo>
                  <a:pt x="279" y="175"/>
                </a:lnTo>
                <a:lnTo>
                  <a:pt x="276" y="180"/>
                </a:lnTo>
                <a:lnTo>
                  <a:pt x="269" y="180"/>
                </a:lnTo>
                <a:lnTo>
                  <a:pt x="262" y="182"/>
                </a:lnTo>
                <a:lnTo>
                  <a:pt x="256" y="183"/>
                </a:lnTo>
                <a:lnTo>
                  <a:pt x="251" y="184"/>
                </a:lnTo>
                <a:lnTo>
                  <a:pt x="244" y="189"/>
                </a:lnTo>
                <a:lnTo>
                  <a:pt x="237" y="196"/>
                </a:lnTo>
                <a:lnTo>
                  <a:pt x="235" y="201"/>
                </a:lnTo>
                <a:lnTo>
                  <a:pt x="232" y="206"/>
                </a:lnTo>
                <a:lnTo>
                  <a:pt x="231" y="211"/>
                </a:lnTo>
                <a:lnTo>
                  <a:pt x="229" y="218"/>
                </a:lnTo>
                <a:lnTo>
                  <a:pt x="228" y="230"/>
                </a:lnTo>
                <a:lnTo>
                  <a:pt x="229" y="243"/>
                </a:lnTo>
                <a:lnTo>
                  <a:pt x="233" y="269"/>
                </a:lnTo>
                <a:lnTo>
                  <a:pt x="240" y="291"/>
                </a:lnTo>
                <a:lnTo>
                  <a:pt x="240" y="292"/>
                </a:lnTo>
                <a:lnTo>
                  <a:pt x="240" y="292"/>
                </a:lnTo>
                <a:lnTo>
                  <a:pt x="236" y="295"/>
                </a:lnTo>
                <a:lnTo>
                  <a:pt x="232" y="298"/>
                </a:lnTo>
                <a:lnTo>
                  <a:pt x="229" y="302"/>
                </a:lnTo>
                <a:lnTo>
                  <a:pt x="227" y="307"/>
                </a:lnTo>
                <a:lnTo>
                  <a:pt x="224" y="318"/>
                </a:lnTo>
                <a:lnTo>
                  <a:pt x="223" y="331"/>
                </a:lnTo>
                <a:lnTo>
                  <a:pt x="223" y="337"/>
                </a:lnTo>
                <a:lnTo>
                  <a:pt x="224" y="343"/>
                </a:lnTo>
                <a:lnTo>
                  <a:pt x="226" y="350"/>
                </a:lnTo>
                <a:lnTo>
                  <a:pt x="228" y="355"/>
                </a:lnTo>
                <a:lnTo>
                  <a:pt x="231" y="360"/>
                </a:lnTo>
                <a:lnTo>
                  <a:pt x="235" y="364"/>
                </a:lnTo>
                <a:lnTo>
                  <a:pt x="237" y="368"/>
                </a:lnTo>
                <a:lnTo>
                  <a:pt x="242" y="370"/>
                </a:lnTo>
                <a:lnTo>
                  <a:pt x="244" y="390"/>
                </a:lnTo>
                <a:lnTo>
                  <a:pt x="249" y="406"/>
                </a:lnTo>
                <a:lnTo>
                  <a:pt x="254" y="422"/>
                </a:lnTo>
                <a:lnTo>
                  <a:pt x="260" y="433"/>
                </a:lnTo>
                <a:lnTo>
                  <a:pt x="267" y="442"/>
                </a:lnTo>
                <a:lnTo>
                  <a:pt x="274" y="450"/>
                </a:lnTo>
                <a:lnTo>
                  <a:pt x="281" y="455"/>
                </a:lnTo>
                <a:lnTo>
                  <a:pt x="287" y="459"/>
                </a:lnTo>
                <a:lnTo>
                  <a:pt x="287" y="519"/>
                </a:lnTo>
                <a:lnTo>
                  <a:pt x="272" y="524"/>
                </a:lnTo>
                <a:lnTo>
                  <a:pt x="256" y="530"/>
                </a:lnTo>
                <a:lnTo>
                  <a:pt x="241" y="535"/>
                </a:lnTo>
                <a:lnTo>
                  <a:pt x="226" y="540"/>
                </a:lnTo>
                <a:lnTo>
                  <a:pt x="193" y="550"/>
                </a:lnTo>
                <a:lnTo>
                  <a:pt x="161" y="562"/>
                </a:lnTo>
                <a:lnTo>
                  <a:pt x="133" y="573"/>
                </a:lnTo>
                <a:lnTo>
                  <a:pt x="110" y="586"/>
                </a:lnTo>
                <a:lnTo>
                  <a:pt x="100" y="573"/>
                </a:lnTo>
                <a:lnTo>
                  <a:pt x="89" y="562"/>
                </a:lnTo>
                <a:lnTo>
                  <a:pt x="80" y="549"/>
                </a:lnTo>
                <a:lnTo>
                  <a:pt x="73" y="536"/>
                </a:lnTo>
                <a:lnTo>
                  <a:pt x="65" y="523"/>
                </a:lnTo>
                <a:lnTo>
                  <a:pt x="57" y="509"/>
                </a:lnTo>
                <a:lnTo>
                  <a:pt x="51" y="495"/>
                </a:lnTo>
                <a:lnTo>
                  <a:pt x="46" y="481"/>
                </a:lnTo>
                <a:lnTo>
                  <a:pt x="41" y="467"/>
                </a:lnTo>
                <a:lnTo>
                  <a:pt x="35" y="453"/>
                </a:lnTo>
                <a:lnTo>
                  <a:pt x="32" y="437"/>
                </a:lnTo>
                <a:lnTo>
                  <a:pt x="29" y="422"/>
                </a:lnTo>
                <a:lnTo>
                  <a:pt x="26" y="408"/>
                </a:lnTo>
                <a:lnTo>
                  <a:pt x="25" y="392"/>
                </a:lnTo>
                <a:lnTo>
                  <a:pt x="24" y="377"/>
                </a:lnTo>
                <a:lnTo>
                  <a:pt x="23" y="360"/>
                </a:lnTo>
                <a:lnTo>
                  <a:pt x="24" y="343"/>
                </a:lnTo>
                <a:lnTo>
                  <a:pt x="25" y="327"/>
                </a:lnTo>
                <a:lnTo>
                  <a:pt x="26" y="310"/>
                </a:lnTo>
                <a:lnTo>
                  <a:pt x="30" y="293"/>
                </a:lnTo>
                <a:lnTo>
                  <a:pt x="34" y="277"/>
                </a:lnTo>
                <a:lnTo>
                  <a:pt x="38" y="261"/>
                </a:lnTo>
                <a:lnTo>
                  <a:pt x="43" y="244"/>
                </a:lnTo>
                <a:lnTo>
                  <a:pt x="50" y="230"/>
                </a:lnTo>
                <a:lnTo>
                  <a:pt x="56" y="215"/>
                </a:lnTo>
                <a:lnTo>
                  <a:pt x="64" y="201"/>
                </a:lnTo>
                <a:lnTo>
                  <a:pt x="71" y="187"/>
                </a:lnTo>
                <a:lnTo>
                  <a:pt x="80" y="173"/>
                </a:lnTo>
                <a:lnTo>
                  <a:pt x="91" y="160"/>
                </a:lnTo>
                <a:lnTo>
                  <a:pt x="100" y="147"/>
                </a:lnTo>
                <a:lnTo>
                  <a:pt x="111" y="134"/>
                </a:lnTo>
                <a:lnTo>
                  <a:pt x="122" y="122"/>
                </a:lnTo>
                <a:lnTo>
                  <a:pt x="133" y="112"/>
                </a:lnTo>
                <a:lnTo>
                  <a:pt x="146" y="101"/>
                </a:lnTo>
                <a:lnTo>
                  <a:pt x="159" y="92"/>
                </a:lnTo>
                <a:lnTo>
                  <a:pt x="172" y="81"/>
                </a:lnTo>
                <a:lnTo>
                  <a:pt x="186" y="72"/>
                </a:lnTo>
                <a:lnTo>
                  <a:pt x="200" y="65"/>
                </a:lnTo>
                <a:lnTo>
                  <a:pt x="214" y="57"/>
                </a:lnTo>
                <a:lnTo>
                  <a:pt x="229" y="51"/>
                </a:lnTo>
                <a:lnTo>
                  <a:pt x="244" y="44"/>
                </a:lnTo>
                <a:lnTo>
                  <a:pt x="260" y="39"/>
                </a:lnTo>
                <a:lnTo>
                  <a:pt x="276" y="35"/>
                </a:lnTo>
                <a:lnTo>
                  <a:pt x="292" y="31"/>
                </a:lnTo>
                <a:lnTo>
                  <a:pt x="309" y="27"/>
                </a:lnTo>
                <a:lnTo>
                  <a:pt x="326" y="26"/>
                </a:lnTo>
                <a:lnTo>
                  <a:pt x="342" y="25"/>
                </a:lnTo>
                <a:lnTo>
                  <a:pt x="359" y="24"/>
                </a:lnTo>
                <a:lnTo>
                  <a:pt x="377" y="25"/>
                </a:lnTo>
                <a:lnTo>
                  <a:pt x="394" y="26"/>
                </a:lnTo>
                <a:lnTo>
                  <a:pt x="410" y="27"/>
                </a:lnTo>
                <a:lnTo>
                  <a:pt x="427" y="31"/>
                </a:lnTo>
                <a:lnTo>
                  <a:pt x="444" y="35"/>
                </a:lnTo>
                <a:lnTo>
                  <a:pt x="459" y="39"/>
                </a:lnTo>
                <a:lnTo>
                  <a:pt x="475" y="44"/>
                </a:lnTo>
                <a:lnTo>
                  <a:pt x="490" y="51"/>
                </a:lnTo>
                <a:lnTo>
                  <a:pt x="506" y="57"/>
                </a:lnTo>
                <a:lnTo>
                  <a:pt x="520" y="65"/>
                </a:lnTo>
                <a:lnTo>
                  <a:pt x="534" y="72"/>
                </a:lnTo>
                <a:lnTo>
                  <a:pt x="548" y="81"/>
                </a:lnTo>
                <a:lnTo>
                  <a:pt x="561" y="92"/>
                </a:lnTo>
                <a:lnTo>
                  <a:pt x="574" y="101"/>
                </a:lnTo>
                <a:lnTo>
                  <a:pt x="586" y="112"/>
                </a:lnTo>
                <a:lnTo>
                  <a:pt x="598" y="122"/>
                </a:lnTo>
                <a:lnTo>
                  <a:pt x="608" y="134"/>
                </a:lnTo>
                <a:lnTo>
                  <a:pt x="620" y="147"/>
                </a:lnTo>
                <a:lnTo>
                  <a:pt x="629" y="160"/>
                </a:lnTo>
                <a:lnTo>
                  <a:pt x="639" y="173"/>
                </a:lnTo>
                <a:lnTo>
                  <a:pt x="648" y="187"/>
                </a:lnTo>
                <a:lnTo>
                  <a:pt x="656" y="201"/>
                </a:lnTo>
                <a:lnTo>
                  <a:pt x="663" y="215"/>
                </a:lnTo>
                <a:lnTo>
                  <a:pt x="670" y="230"/>
                </a:lnTo>
                <a:lnTo>
                  <a:pt x="676" y="244"/>
                </a:lnTo>
                <a:lnTo>
                  <a:pt x="681" y="261"/>
                </a:lnTo>
                <a:lnTo>
                  <a:pt x="685" y="277"/>
                </a:lnTo>
                <a:lnTo>
                  <a:pt x="689" y="293"/>
                </a:lnTo>
                <a:lnTo>
                  <a:pt x="692" y="310"/>
                </a:lnTo>
                <a:lnTo>
                  <a:pt x="694" y="327"/>
                </a:lnTo>
                <a:lnTo>
                  <a:pt x="696" y="343"/>
                </a:lnTo>
                <a:lnTo>
                  <a:pt x="697" y="360"/>
                </a:lnTo>
                <a:lnTo>
                  <a:pt x="696" y="377"/>
                </a:lnTo>
                <a:lnTo>
                  <a:pt x="694" y="392"/>
                </a:lnTo>
                <a:lnTo>
                  <a:pt x="693" y="408"/>
                </a:lnTo>
                <a:lnTo>
                  <a:pt x="690" y="422"/>
                </a:lnTo>
                <a:lnTo>
                  <a:pt x="688" y="437"/>
                </a:lnTo>
                <a:lnTo>
                  <a:pt x="684" y="453"/>
                </a:lnTo>
                <a:lnTo>
                  <a:pt x="679" y="467"/>
                </a:lnTo>
                <a:lnTo>
                  <a:pt x="674" y="481"/>
                </a:lnTo>
                <a:lnTo>
                  <a:pt x="669" y="495"/>
                </a:lnTo>
                <a:lnTo>
                  <a:pt x="662" y="509"/>
                </a:lnTo>
                <a:lnTo>
                  <a:pt x="654" y="523"/>
                </a:lnTo>
                <a:lnTo>
                  <a:pt x="647" y="536"/>
                </a:lnTo>
                <a:lnTo>
                  <a:pt x="639" y="549"/>
                </a:lnTo>
                <a:lnTo>
                  <a:pt x="630" y="562"/>
                </a:lnTo>
                <a:lnTo>
                  <a:pt x="620" y="573"/>
                </a:lnTo>
                <a:lnTo>
                  <a:pt x="610" y="585"/>
                </a:lnTo>
                <a:close/>
                <a:moveTo>
                  <a:pt x="359" y="0"/>
                </a:moveTo>
                <a:lnTo>
                  <a:pt x="341" y="0"/>
                </a:lnTo>
                <a:lnTo>
                  <a:pt x="323" y="2"/>
                </a:lnTo>
                <a:lnTo>
                  <a:pt x="305" y="4"/>
                </a:lnTo>
                <a:lnTo>
                  <a:pt x="287" y="7"/>
                </a:lnTo>
                <a:lnTo>
                  <a:pt x="269" y="12"/>
                </a:lnTo>
                <a:lnTo>
                  <a:pt x="253" y="16"/>
                </a:lnTo>
                <a:lnTo>
                  <a:pt x="236" y="22"/>
                </a:lnTo>
                <a:lnTo>
                  <a:pt x="219" y="29"/>
                </a:lnTo>
                <a:lnTo>
                  <a:pt x="204" y="35"/>
                </a:lnTo>
                <a:lnTo>
                  <a:pt x="188" y="44"/>
                </a:lnTo>
                <a:lnTo>
                  <a:pt x="173" y="52"/>
                </a:lnTo>
                <a:lnTo>
                  <a:pt x="159" y="62"/>
                </a:lnTo>
                <a:lnTo>
                  <a:pt x="145" y="72"/>
                </a:lnTo>
                <a:lnTo>
                  <a:pt x="131" y="83"/>
                </a:lnTo>
                <a:lnTo>
                  <a:pt x="118" y="94"/>
                </a:lnTo>
                <a:lnTo>
                  <a:pt x="105" y="106"/>
                </a:lnTo>
                <a:lnTo>
                  <a:pt x="93" y="119"/>
                </a:lnTo>
                <a:lnTo>
                  <a:pt x="82" y="131"/>
                </a:lnTo>
                <a:lnTo>
                  <a:pt x="71" y="146"/>
                </a:lnTo>
                <a:lnTo>
                  <a:pt x="61" y="160"/>
                </a:lnTo>
                <a:lnTo>
                  <a:pt x="51" y="174"/>
                </a:lnTo>
                <a:lnTo>
                  <a:pt x="43" y="189"/>
                </a:lnTo>
                <a:lnTo>
                  <a:pt x="34" y="205"/>
                </a:lnTo>
                <a:lnTo>
                  <a:pt x="28" y="220"/>
                </a:lnTo>
                <a:lnTo>
                  <a:pt x="21" y="237"/>
                </a:lnTo>
                <a:lnTo>
                  <a:pt x="15" y="253"/>
                </a:lnTo>
                <a:lnTo>
                  <a:pt x="11" y="270"/>
                </a:lnTo>
                <a:lnTo>
                  <a:pt x="6" y="288"/>
                </a:lnTo>
                <a:lnTo>
                  <a:pt x="3" y="306"/>
                </a:lnTo>
                <a:lnTo>
                  <a:pt x="1" y="324"/>
                </a:lnTo>
                <a:lnTo>
                  <a:pt x="0" y="342"/>
                </a:lnTo>
                <a:lnTo>
                  <a:pt x="0" y="360"/>
                </a:lnTo>
                <a:lnTo>
                  <a:pt x="0" y="378"/>
                </a:lnTo>
                <a:lnTo>
                  <a:pt x="1" y="395"/>
                </a:lnTo>
                <a:lnTo>
                  <a:pt x="3" y="413"/>
                </a:lnTo>
                <a:lnTo>
                  <a:pt x="6" y="429"/>
                </a:lnTo>
                <a:lnTo>
                  <a:pt x="10" y="446"/>
                </a:lnTo>
                <a:lnTo>
                  <a:pt x="14" y="463"/>
                </a:lnTo>
                <a:lnTo>
                  <a:pt x="19" y="478"/>
                </a:lnTo>
                <a:lnTo>
                  <a:pt x="25" y="495"/>
                </a:lnTo>
                <a:lnTo>
                  <a:pt x="32" y="510"/>
                </a:lnTo>
                <a:lnTo>
                  <a:pt x="39" y="526"/>
                </a:lnTo>
                <a:lnTo>
                  <a:pt x="47" y="540"/>
                </a:lnTo>
                <a:lnTo>
                  <a:pt x="56" y="555"/>
                </a:lnTo>
                <a:lnTo>
                  <a:pt x="65" y="569"/>
                </a:lnTo>
                <a:lnTo>
                  <a:pt x="75" y="582"/>
                </a:lnTo>
                <a:lnTo>
                  <a:pt x="87" y="596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113" y="622"/>
                </a:lnTo>
                <a:lnTo>
                  <a:pt x="127" y="635"/>
                </a:lnTo>
                <a:lnTo>
                  <a:pt x="141" y="645"/>
                </a:lnTo>
                <a:lnTo>
                  <a:pt x="156" y="657"/>
                </a:lnTo>
                <a:lnTo>
                  <a:pt x="172" y="666"/>
                </a:lnTo>
                <a:lnTo>
                  <a:pt x="187" y="676"/>
                </a:lnTo>
                <a:lnTo>
                  <a:pt x="204" y="684"/>
                </a:lnTo>
                <a:lnTo>
                  <a:pt x="220" y="691"/>
                </a:lnTo>
                <a:lnTo>
                  <a:pt x="237" y="698"/>
                </a:lnTo>
                <a:lnTo>
                  <a:pt x="254" y="704"/>
                </a:lnTo>
                <a:lnTo>
                  <a:pt x="272" y="709"/>
                </a:lnTo>
                <a:lnTo>
                  <a:pt x="288" y="713"/>
                </a:lnTo>
                <a:lnTo>
                  <a:pt x="306" y="717"/>
                </a:lnTo>
                <a:lnTo>
                  <a:pt x="324" y="720"/>
                </a:lnTo>
                <a:lnTo>
                  <a:pt x="342" y="721"/>
                </a:lnTo>
                <a:lnTo>
                  <a:pt x="359" y="721"/>
                </a:lnTo>
                <a:lnTo>
                  <a:pt x="377" y="721"/>
                </a:lnTo>
                <a:lnTo>
                  <a:pt x="395" y="720"/>
                </a:lnTo>
                <a:lnTo>
                  <a:pt x="413" y="717"/>
                </a:lnTo>
                <a:lnTo>
                  <a:pt x="431" y="713"/>
                </a:lnTo>
                <a:lnTo>
                  <a:pt x="448" y="709"/>
                </a:lnTo>
                <a:lnTo>
                  <a:pt x="466" y="704"/>
                </a:lnTo>
                <a:lnTo>
                  <a:pt x="482" y="698"/>
                </a:lnTo>
                <a:lnTo>
                  <a:pt x="499" y="691"/>
                </a:lnTo>
                <a:lnTo>
                  <a:pt x="516" y="684"/>
                </a:lnTo>
                <a:lnTo>
                  <a:pt x="532" y="676"/>
                </a:lnTo>
                <a:lnTo>
                  <a:pt x="549" y="666"/>
                </a:lnTo>
                <a:lnTo>
                  <a:pt x="565" y="657"/>
                </a:lnTo>
                <a:lnTo>
                  <a:pt x="579" y="645"/>
                </a:lnTo>
                <a:lnTo>
                  <a:pt x="594" y="635"/>
                </a:lnTo>
                <a:lnTo>
                  <a:pt x="607" y="622"/>
                </a:lnTo>
                <a:lnTo>
                  <a:pt x="621" y="609"/>
                </a:lnTo>
                <a:lnTo>
                  <a:pt x="621" y="609"/>
                </a:lnTo>
                <a:lnTo>
                  <a:pt x="621" y="609"/>
                </a:lnTo>
                <a:lnTo>
                  <a:pt x="633" y="596"/>
                </a:lnTo>
                <a:lnTo>
                  <a:pt x="643" y="584"/>
                </a:lnTo>
                <a:lnTo>
                  <a:pt x="653" y="569"/>
                </a:lnTo>
                <a:lnTo>
                  <a:pt x="663" y="555"/>
                </a:lnTo>
                <a:lnTo>
                  <a:pt x="672" y="540"/>
                </a:lnTo>
                <a:lnTo>
                  <a:pt x="680" y="526"/>
                </a:lnTo>
                <a:lnTo>
                  <a:pt x="688" y="510"/>
                </a:lnTo>
                <a:lnTo>
                  <a:pt x="694" y="495"/>
                </a:lnTo>
                <a:lnTo>
                  <a:pt x="701" y="478"/>
                </a:lnTo>
                <a:lnTo>
                  <a:pt x="706" y="463"/>
                </a:lnTo>
                <a:lnTo>
                  <a:pt x="710" y="446"/>
                </a:lnTo>
                <a:lnTo>
                  <a:pt x="714" y="429"/>
                </a:lnTo>
                <a:lnTo>
                  <a:pt x="716" y="413"/>
                </a:lnTo>
                <a:lnTo>
                  <a:pt x="719" y="395"/>
                </a:lnTo>
                <a:lnTo>
                  <a:pt x="720" y="378"/>
                </a:lnTo>
                <a:lnTo>
                  <a:pt x="720" y="360"/>
                </a:lnTo>
                <a:lnTo>
                  <a:pt x="720" y="342"/>
                </a:lnTo>
                <a:lnTo>
                  <a:pt x="719" y="324"/>
                </a:lnTo>
                <a:lnTo>
                  <a:pt x="716" y="306"/>
                </a:lnTo>
                <a:lnTo>
                  <a:pt x="714" y="288"/>
                </a:lnTo>
                <a:lnTo>
                  <a:pt x="708" y="270"/>
                </a:lnTo>
                <a:lnTo>
                  <a:pt x="705" y="253"/>
                </a:lnTo>
                <a:lnTo>
                  <a:pt x="698" y="237"/>
                </a:lnTo>
                <a:lnTo>
                  <a:pt x="692" y="220"/>
                </a:lnTo>
                <a:lnTo>
                  <a:pt x="685" y="205"/>
                </a:lnTo>
                <a:lnTo>
                  <a:pt x="676" y="189"/>
                </a:lnTo>
                <a:lnTo>
                  <a:pt x="669" y="174"/>
                </a:lnTo>
                <a:lnTo>
                  <a:pt x="658" y="160"/>
                </a:lnTo>
                <a:lnTo>
                  <a:pt x="648" y="146"/>
                </a:lnTo>
                <a:lnTo>
                  <a:pt x="638" y="131"/>
                </a:lnTo>
                <a:lnTo>
                  <a:pt x="626" y="119"/>
                </a:lnTo>
                <a:lnTo>
                  <a:pt x="615" y="106"/>
                </a:lnTo>
                <a:lnTo>
                  <a:pt x="602" y="94"/>
                </a:lnTo>
                <a:lnTo>
                  <a:pt x="589" y="83"/>
                </a:lnTo>
                <a:lnTo>
                  <a:pt x="575" y="72"/>
                </a:lnTo>
                <a:lnTo>
                  <a:pt x="561" y="62"/>
                </a:lnTo>
                <a:lnTo>
                  <a:pt x="547" y="52"/>
                </a:lnTo>
                <a:lnTo>
                  <a:pt x="531" y="44"/>
                </a:lnTo>
                <a:lnTo>
                  <a:pt x="516" y="35"/>
                </a:lnTo>
                <a:lnTo>
                  <a:pt x="500" y="29"/>
                </a:lnTo>
                <a:lnTo>
                  <a:pt x="484" y="22"/>
                </a:lnTo>
                <a:lnTo>
                  <a:pt x="467" y="16"/>
                </a:lnTo>
                <a:lnTo>
                  <a:pt x="450" y="12"/>
                </a:lnTo>
                <a:lnTo>
                  <a:pt x="432" y="7"/>
                </a:lnTo>
                <a:lnTo>
                  <a:pt x="414" y="4"/>
                </a:lnTo>
                <a:lnTo>
                  <a:pt x="396" y="2"/>
                </a:lnTo>
                <a:lnTo>
                  <a:pt x="378" y="0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856" y="2884047"/>
            <a:ext cx="5001650" cy="738664"/>
            <a:chOff x="2562895" y="1897663"/>
            <a:chExt cx="5001650" cy="738664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856" y="3971321"/>
            <a:ext cx="5001650" cy="738664"/>
            <a:chOff x="2562895" y="1897663"/>
            <a:chExt cx="5001650" cy="738664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D51096-BBC5-408C-88EF-42A98DC44576}"/>
              </a:ext>
            </a:extLst>
          </p:cNvPr>
          <p:cNvGrpSpPr/>
          <p:nvPr/>
        </p:nvGrpSpPr>
        <p:grpSpPr>
          <a:xfrm>
            <a:off x="907856" y="5058595"/>
            <a:ext cx="5001650" cy="738664"/>
            <a:chOff x="2562895" y="1897663"/>
            <a:chExt cx="5001650" cy="738664"/>
          </a:xfrm>
        </p:grpSpPr>
        <p:sp>
          <p:nvSpPr>
            <p:cNvPr id="47" name="Freeform 4460">
              <a:extLst>
                <a:ext uri="{FF2B5EF4-FFF2-40B4-BE49-F238E27FC236}">
                  <a16:creationId xmlns:a16="http://schemas.microsoft.com/office/drawing/2014/main" id="{A3ADAFBE-D3F5-457E-9295-B64F12E7D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511ED0-8514-4262-A024-C99E145CC340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/>
                <a:t>Lorem ipsum dolor sit </a:t>
              </a:r>
              <a:r>
                <a:rPr lang="en-US" sz="1600" err="1"/>
                <a:t>amet</a:t>
              </a:r>
              <a:r>
                <a:rPr lang="en-US" sz="1600"/>
                <a:t>, </a:t>
              </a:r>
              <a:r>
                <a:rPr lang="en-US" sz="1600" err="1"/>
                <a:t>consectetur</a:t>
              </a:r>
              <a:r>
                <a:rPr lang="en-US" sz="1600"/>
                <a:t> </a:t>
              </a:r>
              <a:r>
                <a:rPr lang="en-US" sz="1600" err="1"/>
                <a:t>adipiscing</a:t>
              </a:r>
              <a:r>
                <a:rPr lang="en-US" sz="1600"/>
                <a:t> </a:t>
              </a:r>
              <a:r>
                <a:rPr lang="en-US" sz="1600" err="1"/>
                <a:t>elit</a:t>
              </a:r>
              <a:r>
                <a:rPr lang="en-US" sz="1600"/>
                <a:t>, </a:t>
              </a:r>
              <a:r>
                <a:rPr lang="en-US" sz="1600" err="1"/>
                <a:t>sed</a:t>
              </a:r>
              <a:r>
                <a:rPr lang="en-US" sz="1600"/>
                <a:t> do </a:t>
              </a:r>
              <a:r>
                <a:rPr lang="en-US" sz="1600" err="1"/>
                <a:t>eiusmod</a:t>
              </a:r>
              <a:r>
                <a:rPr lang="en-US" sz="1600"/>
                <a:t> </a:t>
              </a:r>
              <a:r>
                <a:rPr lang="en-US" sz="1600" err="1"/>
                <a:t>tempor</a:t>
              </a:r>
              <a:r>
                <a:rPr lang="en-US" sz="1600"/>
                <a:t> </a:t>
              </a:r>
              <a:r>
                <a:rPr lang="en-US" sz="1600" err="1"/>
                <a:t>incididunt</a:t>
              </a:r>
              <a:r>
                <a:rPr lang="en-US" sz="1600"/>
                <a:t> </a:t>
              </a:r>
              <a:r>
                <a:rPr lang="en-US" sz="1600" err="1"/>
                <a:t>ut</a:t>
              </a:r>
              <a:r>
                <a:rPr lang="en-US" sz="1600"/>
                <a:t> </a:t>
              </a:r>
              <a:r>
                <a:rPr lang="en-US" sz="1600" err="1"/>
                <a:t>labore</a:t>
              </a:r>
              <a:r>
                <a:rPr lang="en-US" sz="1600"/>
                <a:t> et dolore magna </a:t>
              </a:r>
              <a:r>
                <a:rPr lang="en-US" sz="1600" err="1"/>
                <a:t>aliqua</a:t>
              </a:r>
              <a:r>
                <a:rPr lang="en-US" sz="1600"/>
                <a:t>. 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09CD6F-CEF6-434B-A6ED-9A2E0789D5BB}"/>
              </a:ext>
            </a:extLst>
          </p:cNvPr>
          <p:cNvSpPr/>
          <p:nvPr/>
        </p:nvSpPr>
        <p:spPr>
          <a:xfrm>
            <a:off x="6820060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7994FEA-733A-4DF9-9988-16EA8BC86119}"/>
              </a:ext>
            </a:extLst>
          </p:cNvPr>
          <p:cNvSpPr/>
          <p:nvPr/>
        </p:nvSpPr>
        <p:spPr>
          <a:xfrm rot="10800000">
            <a:off x="6820058" y="3416252"/>
            <a:ext cx="478567" cy="238100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944A8F-5788-4D90-8C91-792DAADAA972}"/>
              </a:ext>
            </a:extLst>
          </p:cNvPr>
          <p:cNvSpPr/>
          <p:nvPr/>
        </p:nvSpPr>
        <p:spPr>
          <a:xfrm>
            <a:off x="6686356" y="5051284"/>
            <a:ext cx="745975" cy="745975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CF635EE-A50A-48CC-A8D4-DF34FA8B45C0}"/>
              </a:ext>
            </a:extLst>
          </p:cNvPr>
          <p:cNvSpPr/>
          <p:nvPr/>
        </p:nvSpPr>
        <p:spPr>
          <a:xfrm>
            <a:off x="8103998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5D27116-2A7F-4B44-A066-99EBE20F20C8}"/>
              </a:ext>
            </a:extLst>
          </p:cNvPr>
          <p:cNvSpPr/>
          <p:nvPr/>
        </p:nvSpPr>
        <p:spPr>
          <a:xfrm rot="10800000">
            <a:off x="8103995" y="1991631"/>
            <a:ext cx="478567" cy="380562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E48A7E-DB8A-430A-820A-0879B1B68102}"/>
              </a:ext>
            </a:extLst>
          </p:cNvPr>
          <p:cNvSpPr/>
          <p:nvPr/>
        </p:nvSpPr>
        <p:spPr>
          <a:xfrm>
            <a:off x="7970294" y="5051284"/>
            <a:ext cx="745975" cy="74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1E26A98-A6E6-4976-AB3A-F4F82DE1DD3A}"/>
              </a:ext>
            </a:extLst>
          </p:cNvPr>
          <p:cNvSpPr/>
          <p:nvPr/>
        </p:nvSpPr>
        <p:spPr>
          <a:xfrm>
            <a:off x="9387936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BB226EC-21EB-4AD1-98D0-0F085C6F6D51}"/>
              </a:ext>
            </a:extLst>
          </p:cNvPr>
          <p:cNvSpPr/>
          <p:nvPr/>
        </p:nvSpPr>
        <p:spPr>
          <a:xfrm rot="10800000">
            <a:off x="9387933" y="2884047"/>
            <a:ext cx="478567" cy="2913212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4456E9-DEAA-49D6-9B7E-2329DE154912}"/>
              </a:ext>
            </a:extLst>
          </p:cNvPr>
          <p:cNvSpPr/>
          <p:nvPr/>
        </p:nvSpPr>
        <p:spPr>
          <a:xfrm>
            <a:off x="9254232" y="5051284"/>
            <a:ext cx="745975" cy="7459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4AAC813-DCDB-4937-A92D-DD29F793BF83}"/>
              </a:ext>
            </a:extLst>
          </p:cNvPr>
          <p:cNvSpPr/>
          <p:nvPr/>
        </p:nvSpPr>
        <p:spPr>
          <a:xfrm>
            <a:off x="10671874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C5E4DB-5FE5-45DB-8FCE-68C164FF1D42}"/>
              </a:ext>
            </a:extLst>
          </p:cNvPr>
          <p:cNvSpPr/>
          <p:nvPr/>
        </p:nvSpPr>
        <p:spPr>
          <a:xfrm rot="10800000">
            <a:off x="10671871" y="2420255"/>
            <a:ext cx="478567" cy="3377003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66A7EB5-8A43-4641-98D4-3B9EAC2A68FB}"/>
              </a:ext>
            </a:extLst>
          </p:cNvPr>
          <p:cNvSpPr/>
          <p:nvPr/>
        </p:nvSpPr>
        <p:spPr>
          <a:xfrm>
            <a:off x="10538170" y="5051284"/>
            <a:ext cx="745975" cy="74597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946657-FF9B-45CD-BD89-C30003057554}"/>
              </a:ext>
            </a:extLst>
          </p:cNvPr>
          <p:cNvGrpSpPr/>
          <p:nvPr/>
        </p:nvGrpSpPr>
        <p:grpSpPr>
          <a:xfrm>
            <a:off x="6971879" y="5281396"/>
            <a:ext cx="185737" cy="285750"/>
            <a:chOff x="7666038" y="5922963"/>
            <a:chExt cx="185737" cy="285750"/>
          </a:xfrm>
          <a:solidFill>
            <a:schemeClr val="bg1"/>
          </a:solidFill>
        </p:grpSpPr>
        <p:sp>
          <p:nvSpPr>
            <p:cNvPr id="66" name="Freeform 3584">
              <a:extLst>
                <a:ext uri="{FF2B5EF4-FFF2-40B4-BE49-F238E27FC236}">
                  <a16:creationId xmlns:a16="http://schemas.microsoft.com/office/drawing/2014/main" id="{0DA3CCBE-7AEC-4476-BE14-5E2527C7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850" y="5922963"/>
              <a:ext cx="95250" cy="95250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585">
              <a:extLst>
                <a:ext uri="{FF2B5EF4-FFF2-40B4-BE49-F238E27FC236}">
                  <a16:creationId xmlns:a16="http://schemas.microsoft.com/office/drawing/2014/main" id="{6F789699-7E36-47F2-8815-F2D141F97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6027738"/>
              <a:ext cx="142875" cy="180975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586">
              <a:extLst>
                <a:ext uri="{FF2B5EF4-FFF2-40B4-BE49-F238E27FC236}">
                  <a16:creationId xmlns:a16="http://schemas.microsoft.com/office/drawing/2014/main" id="{CE31EB4A-1CE9-4027-A17B-BC0EF803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6103938"/>
              <a:ext cx="47625" cy="1047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391">
            <a:extLst>
              <a:ext uri="{FF2B5EF4-FFF2-40B4-BE49-F238E27FC236}">
                <a16:creationId xmlns:a16="http://schemas.microsoft.com/office/drawing/2014/main" id="{D9EFD648-63C5-402B-A178-446B67944BD1}"/>
              </a:ext>
            </a:extLst>
          </p:cNvPr>
          <p:cNvSpPr>
            <a:spLocks noEditPoints="1"/>
          </p:cNvSpPr>
          <p:nvPr/>
        </p:nvSpPr>
        <p:spPr bwMode="auto">
          <a:xfrm>
            <a:off x="9483547" y="5279808"/>
            <a:ext cx="287338" cy="287338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54CD7E-FD9E-4244-ACAC-5B10ECB725A7}"/>
              </a:ext>
            </a:extLst>
          </p:cNvPr>
          <p:cNvGrpSpPr/>
          <p:nvPr/>
        </p:nvGrpSpPr>
        <p:grpSpPr>
          <a:xfrm>
            <a:off x="8201200" y="5317908"/>
            <a:ext cx="284163" cy="212725"/>
            <a:chOff x="7610475" y="3671888"/>
            <a:chExt cx="284163" cy="212725"/>
          </a:xfrm>
          <a:solidFill>
            <a:schemeClr val="bg1"/>
          </a:solidFill>
        </p:grpSpPr>
        <p:sp>
          <p:nvSpPr>
            <p:cNvPr id="71" name="Freeform 3248">
              <a:extLst>
                <a:ext uri="{FF2B5EF4-FFF2-40B4-BE49-F238E27FC236}">
                  <a16:creationId xmlns:a16="http://schemas.microsoft.com/office/drawing/2014/main" id="{502A43FC-2077-4E54-84EA-8DD28C60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3689350"/>
              <a:ext cx="50800" cy="177800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249">
              <a:extLst>
                <a:ext uri="{FF2B5EF4-FFF2-40B4-BE49-F238E27FC236}">
                  <a16:creationId xmlns:a16="http://schemas.microsoft.com/office/drawing/2014/main" id="{DCB3DC6C-57AD-4C29-B0A3-4CC9D71B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3708400"/>
              <a:ext cx="46038" cy="141288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50">
              <a:extLst>
                <a:ext uri="{FF2B5EF4-FFF2-40B4-BE49-F238E27FC236}">
                  <a16:creationId xmlns:a16="http://schemas.microsoft.com/office/drawing/2014/main" id="{81B70DAF-34D8-4EF9-B637-07F3F5C4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3725863"/>
              <a:ext cx="39688" cy="104775"/>
            </a:xfrm>
            <a:custGeom>
              <a:avLst/>
              <a:gdLst>
                <a:gd name="T0" fmla="*/ 123 w 124"/>
                <a:gd name="T1" fmla="*/ 150 h 331"/>
                <a:gd name="T2" fmla="*/ 120 w 124"/>
                <a:gd name="T3" fmla="*/ 123 h 331"/>
                <a:gd name="T4" fmla="*/ 113 w 124"/>
                <a:gd name="T5" fmla="*/ 97 h 331"/>
                <a:gd name="T6" fmla="*/ 102 w 124"/>
                <a:gd name="T7" fmla="*/ 72 h 331"/>
                <a:gd name="T8" fmla="*/ 88 w 124"/>
                <a:gd name="T9" fmla="*/ 51 h 331"/>
                <a:gd name="T10" fmla="*/ 72 w 124"/>
                <a:gd name="T11" fmla="*/ 33 h 331"/>
                <a:gd name="T12" fmla="*/ 53 w 124"/>
                <a:gd name="T13" fmla="*/ 17 h 331"/>
                <a:gd name="T14" fmla="*/ 31 w 124"/>
                <a:gd name="T15" fmla="*/ 5 h 331"/>
                <a:gd name="T16" fmla="*/ 16 w 124"/>
                <a:gd name="T17" fmla="*/ 0 h 331"/>
                <a:gd name="T18" fmla="*/ 11 w 124"/>
                <a:gd name="T19" fmla="*/ 0 h 331"/>
                <a:gd name="T20" fmla="*/ 6 w 124"/>
                <a:gd name="T21" fmla="*/ 3 h 331"/>
                <a:gd name="T22" fmla="*/ 3 w 124"/>
                <a:gd name="T23" fmla="*/ 7 h 331"/>
                <a:gd name="T24" fmla="*/ 0 w 124"/>
                <a:gd name="T25" fmla="*/ 12 h 331"/>
                <a:gd name="T26" fmla="*/ 0 w 124"/>
                <a:gd name="T27" fmla="*/ 18 h 331"/>
                <a:gd name="T28" fmla="*/ 3 w 124"/>
                <a:gd name="T29" fmla="*/ 23 h 331"/>
                <a:gd name="T30" fmla="*/ 8 w 124"/>
                <a:gd name="T31" fmla="*/ 27 h 331"/>
                <a:gd name="T32" fmla="*/ 20 w 124"/>
                <a:gd name="T33" fmla="*/ 32 h 331"/>
                <a:gd name="T34" fmla="*/ 37 w 124"/>
                <a:gd name="T35" fmla="*/ 42 h 331"/>
                <a:gd name="T36" fmla="*/ 52 w 124"/>
                <a:gd name="T37" fmla="*/ 55 h 331"/>
                <a:gd name="T38" fmla="*/ 66 w 124"/>
                <a:gd name="T39" fmla="*/ 70 h 331"/>
                <a:gd name="T40" fmla="*/ 76 w 124"/>
                <a:gd name="T41" fmla="*/ 88 h 331"/>
                <a:gd name="T42" fmla="*/ 85 w 124"/>
                <a:gd name="T43" fmla="*/ 109 h 331"/>
                <a:gd name="T44" fmla="*/ 91 w 124"/>
                <a:gd name="T45" fmla="*/ 130 h 331"/>
                <a:gd name="T46" fmla="*/ 93 w 124"/>
                <a:gd name="T47" fmla="*/ 154 h 331"/>
                <a:gd name="T48" fmla="*/ 93 w 124"/>
                <a:gd name="T49" fmla="*/ 177 h 331"/>
                <a:gd name="T50" fmla="*/ 91 w 124"/>
                <a:gd name="T51" fmla="*/ 201 h 331"/>
                <a:gd name="T52" fmla="*/ 85 w 124"/>
                <a:gd name="T53" fmla="*/ 222 h 331"/>
                <a:gd name="T54" fmla="*/ 76 w 124"/>
                <a:gd name="T55" fmla="*/ 242 h 331"/>
                <a:gd name="T56" fmla="*/ 66 w 124"/>
                <a:gd name="T57" fmla="*/ 260 h 331"/>
                <a:gd name="T58" fmla="*/ 52 w 124"/>
                <a:gd name="T59" fmla="*/ 276 h 331"/>
                <a:gd name="T60" fmla="*/ 37 w 124"/>
                <a:gd name="T61" fmla="*/ 288 h 331"/>
                <a:gd name="T62" fmla="*/ 20 w 124"/>
                <a:gd name="T63" fmla="*/ 298 h 331"/>
                <a:gd name="T64" fmla="*/ 8 w 124"/>
                <a:gd name="T65" fmla="*/ 303 h 331"/>
                <a:gd name="T66" fmla="*/ 3 w 124"/>
                <a:gd name="T67" fmla="*/ 307 h 331"/>
                <a:gd name="T68" fmla="*/ 0 w 124"/>
                <a:gd name="T69" fmla="*/ 312 h 331"/>
                <a:gd name="T70" fmla="*/ 0 w 124"/>
                <a:gd name="T71" fmla="*/ 318 h 331"/>
                <a:gd name="T72" fmla="*/ 3 w 124"/>
                <a:gd name="T73" fmla="*/ 325 h 331"/>
                <a:gd name="T74" fmla="*/ 10 w 124"/>
                <a:gd name="T75" fmla="*/ 330 h 331"/>
                <a:gd name="T76" fmla="*/ 17 w 124"/>
                <a:gd name="T77" fmla="*/ 331 h 331"/>
                <a:gd name="T78" fmla="*/ 31 w 124"/>
                <a:gd name="T79" fmla="*/ 326 h 331"/>
                <a:gd name="T80" fmla="*/ 53 w 124"/>
                <a:gd name="T81" fmla="*/ 314 h 331"/>
                <a:gd name="T82" fmla="*/ 72 w 124"/>
                <a:gd name="T83" fmla="*/ 298 h 331"/>
                <a:gd name="T84" fmla="*/ 88 w 124"/>
                <a:gd name="T85" fmla="*/ 279 h 331"/>
                <a:gd name="T86" fmla="*/ 102 w 124"/>
                <a:gd name="T87" fmla="*/ 257 h 331"/>
                <a:gd name="T88" fmla="*/ 113 w 124"/>
                <a:gd name="T89" fmla="*/ 234 h 331"/>
                <a:gd name="T90" fmla="*/ 120 w 124"/>
                <a:gd name="T91" fmla="*/ 207 h 331"/>
                <a:gd name="T92" fmla="*/ 123 w 124"/>
                <a:gd name="T93" fmla="*/ 17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4" h="331">
                  <a:moveTo>
                    <a:pt x="124" y="165"/>
                  </a:moveTo>
                  <a:lnTo>
                    <a:pt x="123" y="150"/>
                  </a:lnTo>
                  <a:lnTo>
                    <a:pt x="122" y="136"/>
                  </a:lnTo>
                  <a:lnTo>
                    <a:pt x="120" y="123"/>
                  </a:lnTo>
                  <a:lnTo>
                    <a:pt x="117" y="110"/>
                  </a:lnTo>
                  <a:lnTo>
                    <a:pt x="113" y="97"/>
                  </a:lnTo>
                  <a:lnTo>
                    <a:pt x="107" y="84"/>
                  </a:lnTo>
                  <a:lnTo>
                    <a:pt x="102" y="72"/>
                  </a:lnTo>
                  <a:lnTo>
                    <a:pt x="96" y="62"/>
                  </a:lnTo>
                  <a:lnTo>
                    <a:pt x="88" y="51"/>
                  </a:lnTo>
                  <a:lnTo>
                    <a:pt x="81" y="41"/>
                  </a:lnTo>
                  <a:lnTo>
                    <a:pt x="72" y="33"/>
                  </a:lnTo>
                  <a:lnTo>
                    <a:pt x="62" y="24"/>
                  </a:lnTo>
                  <a:lnTo>
                    <a:pt x="53" y="17"/>
                  </a:lnTo>
                  <a:lnTo>
                    <a:pt x="42" y="10"/>
                  </a:lnTo>
                  <a:lnTo>
                    <a:pt x="31" y="5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8" y="27"/>
                  </a:lnTo>
                  <a:lnTo>
                    <a:pt x="10" y="28"/>
                  </a:lnTo>
                  <a:lnTo>
                    <a:pt x="20" y="32"/>
                  </a:lnTo>
                  <a:lnTo>
                    <a:pt x="28" y="37"/>
                  </a:lnTo>
                  <a:lnTo>
                    <a:pt x="37" y="42"/>
                  </a:lnTo>
                  <a:lnTo>
                    <a:pt x="44" y="48"/>
                  </a:lnTo>
                  <a:lnTo>
                    <a:pt x="52" y="55"/>
                  </a:lnTo>
                  <a:lnTo>
                    <a:pt x="59" y="63"/>
                  </a:lnTo>
                  <a:lnTo>
                    <a:pt x="66" y="70"/>
                  </a:lnTo>
                  <a:lnTo>
                    <a:pt x="71" y="79"/>
                  </a:lnTo>
                  <a:lnTo>
                    <a:pt x="76" y="88"/>
                  </a:lnTo>
                  <a:lnTo>
                    <a:pt x="81" y="98"/>
                  </a:lnTo>
                  <a:lnTo>
                    <a:pt x="85" y="109"/>
                  </a:lnTo>
                  <a:lnTo>
                    <a:pt x="88" y="119"/>
                  </a:lnTo>
                  <a:lnTo>
                    <a:pt x="91" y="130"/>
                  </a:lnTo>
                  <a:lnTo>
                    <a:pt x="92" y="142"/>
                  </a:lnTo>
                  <a:lnTo>
                    <a:pt x="93" y="154"/>
                  </a:lnTo>
                  <a:lnTo>
                    <a:pt x="95" y="165"/>
                  </a:lnTo>
                  <a:lnTo>
                    <a:pt x="93" y="177"/>
                  </a:lnTo>
                  <a:lnTo>
                    <a:pt x="92" y="189"/>
                  </a:lnTo>
                  <a:lnTo>
                    <a:pt x="91" y="201"/>
                  </a:lnTo>
                  <a:lnTo>
                    <a:pt x="88" y="211"/>
                  </a:lnTo>
                  <a:lnTo>
                    <a:pt x="85" y="222"/>
                  </a:lnTo>
                  <a:lnTo>
                    <a:pt x="81" y="233"/>
                  </a:lnTo>
                  <a:lnTo>
                    <a:pt x="76" y="242"/>
                  </a:lnTo>
                  <a:lnTo>
                    <a:pt x="71" y="251"/>
                  </a:lnTo>
                  <a:lnTo>
                    <a:pt x="66" y="260"/>
                  </a:lnTo>
                  <a:lnTo>
                    <a:pt x="59" y="268"/>
                  </a:lnTo>
                  <a:lnTo>
                    <a:pt x="52" y="276"/>
                  </a:lnTo>
                  <a:lnTo>
                    <a:pt x="44" y="282"/>
                  </a:lnTo>
                  <a:lnTo>
                    <a:pt x="37" y="288"/>
                  </a:lnTo>
                  <a:lnTo>
                    <a:pt x="28" y="294"/>
                  </a:lnTo>
                  <a:lnTo>
                    <a:pt x="20" y="298"/>
                  </a:lnTo>
                  <a:lnTo>
                    <a:pt x="10" y="302"/>
                  </a:lnTo>
                  <a:lnTo>
                    <a:pt x="8" y="303"/>
                  </a:lnTo>
                  <a:lnTo>
                    <a:pt x="5" y="304"/>
                  </a:lnTo>
                  <a:lnTo>
                    <a:pt x="3" y="307"/>
                  </a:lnTo>
                  <a:lnTo>
                    <a:pt x="1" y="310"/>
                  </a:lnTo>
                  <a:lnTo>
                    <a:pt x="0" y="312"/>
                  </a:lnTo>
                  <a:lnTo>
                    <a:pt x="0" y="315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3" y="325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17" y="331"/>
                  </a:lnTo>
                  <a:lnTo>
                    <a:pt x="20" y="330"/>
                  </a:lnTo>
                  <a:lnTo>
                    <a:pt x="31" y="326"/>
                  </a:lnTo>
                  <a:lnTo>
                    <a:pt x="42" y="320"/>
                  </a:lnTo>
                  <a:lnTo>
                    <a:pt x="53" y="314"/>
                  </a:lnTo>
                  <a:lnTo>
                    <a:pt x="62" y="307"/>
                  </a:lnTo>
                  <a:lnTo>
                    <a:pt x="72" y="298"/>
                  </a:lnTo>
                  <a:lnTo>
                    <a:pt x="81" y="289"/>
                  </a:lnTo>
                  <a:lnTo>
                    <a:pt x="88" y="279"/>
                  </a:lnTo>
                  <a:lnTo>
                    <a:pt x="96" y="269"/>
                  </a:lnTo>
                  <a:lnTo>
                    <a:pt x="102" y="257"/>
                  </a:lnTo>
                  <a:lnTo>
                    <a:pt x="107" y="246"/>
                  </a:lnTo>
                  <a:lnTo>
                    <a:pt x="113" y="234"/>
                  </a:lnTo>
                  <a:lnTo>
                    <a:pt x="117" y="221"/>
                  </a:lnTo>
                  <a:lnTo>
                    <a:pt x="120" y="207"/>
                  </a:lnTo>
                  <a:lnTo>
                    <a:pt x="122" y="193"/>
                  </a:lnTo>
                  <a:lnTo>
                    <a:pt x="123" y="179"/>
                  </a:lnTo>
                  <a:lnTo>
                    <a:pt x="12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51">
              <a:extLst>
                <a:ext uri="{FF2B5EF4-FFF2-40B4-BE49-F238E27FC236}">
                  <a16:creationId xmlns:a16="http://schemas.microsoft.com/office/drawing/2014/main" id="{5A66BB1E-FCB7-4CCB-9E4F-BE38331D7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3671888"/>
              <a:ext cx="160338" cy="212725"/>
            </a:xfrm>
            <a:custGeom>
              <a:avLst/>
              <a:gdLst>
                <a:gd name="T0" fmla="*/ 470 w 508"/>
                <a:gd name="T1" fmla="*/ 1 h 671"/>
                <a:gd name="T2" fmla="*/ 423 w 508"/>
                <a:gd name="T3" fmla="*/ 9 h 671"/>
                <a:gd name="T4" fmla="*/ 378 w 508"/>
                <a:gd name="T5" fmla="*/ 23 h 671"/>
                <a:gd name="T6" fmla="*/ 335 w 508"/>
                <a:gd name="T7" fmla="*/ 43 h 671"/>
                <a:gd name="T8" fmla="*/ 293 w 508"/>
                <a:gd name="T9" fmla="*/ 69 h 671"/>
                <a:gd name="T10" fmla="*/ 255 w 508"/>
                <a:gd name="T11" fmla="*/ 99 h 671"/>
                <a:gd name="T12" fmla="*/ 222 w 508"/>
                <a:gd name="T13" fmla="*/ 134 h 671"/>
                <a:gd name="T14" fmla="*/ 195 w 508"/>
                <a:gd name="T15" fmla="*/ 173 h 671"/>
                <a:gd name="T16" fmla="*/ 104 w 508"/>
                <a:gd name="T17" fmla="*/ 193 h 671"/>
                <a:gd name="T18" fmla="*/ 82 w 508"/>
                <a:gd name="T19" fmla="*/ 195 h 671"/>
                <a:gd name="T20" fmla="*/ 62 w 508"/>
                <a:gd name="T21" fmla="*/ 204 h 671"/>
                <a:gd name="T22" fmla="*/ 44 w 508"/>
                <a:gd name="T23" fmla="*/ 215 h 671"/>
                <a:gd name="T24" fmla="*/ 29 w 508"/>
                <a:gd name="T25" fmla="*/ 230 h 671"/>
                <a:gd name="T26" fmla="*/ 16 w 508"/>
                <a:gd name="T27" fmla="*/ 250 h 671"/>
                <a:gd name="T28" fmla="*/ 7 w 508"/>
                <a:gd name="T29" fmla="*/ 269 h 671"/>
                <a:gd name="T30" fmla="*/ 2 w 508"/>
                <a:gd name="T31" fmla="*/ 290 h 671"/>
                <a:gd name="T32" fmla="*/ 0 w 508"/>
                <a:gd name="T33" fmla="*/ 313 h 671"/>
                <a:gd name="T34" fmla="*/ 0 w 508"/>
                <a:gd name="T35" fmla="*/ 394 h 671"/>
                <a:gd name="T36" fmla="*/ 4 w 508"/>
                <a:gd name="T37" fmla="*/ 415 h 671"/>
                <a:gd name="T38" fmla="*/ 12 w 508"/>
                <a:gd name="T39" fmla="*/ 435 h 671"/>
                <a:gd name="T40" fmla="*/ 24 w 508"/>
                <a:gd name="T41" fmla="*/ 452 h 671"/>
                <a:gd name="T42" fmla="*/ 39 w 508"/>
                <a:gd name="T43" fmla="*/ 467 h 671"/>
                <a:gd name="T44" fmla="*/ 56 w 508"/>
                <a:gd name="T45" fmla="*/ 479 h 671"/>
                <a:gd name="T46" fmla="*/ 77 w 508"/>
                <a:gd name="T47" fmla="*/ 487 h 671"/>
                <a:gd name="T48" fmla="*/ 98 w 508"/>
                <a:gd name="T49" fmla="*/ 491 h 671"/>
                <a:gd name="T50" fmla="*/ 185 w 508"/>
                <a:gd name="T51" fmla="*/ 491 h 671"/>
                <a:gd name="T52" fmla="*/ 207 w 508"/>
                <a:gd name="T53" fmla="*/ 530 h 671"/>
                <a:gd name="T54" fmla="*/ 237 w 508"/>
                <a:gd name="T55" fmla="*/ 564 h 671"/>
                <a:gd name="T56" fmla="*/ 271 w 508"/>
                <a:gd name="T57" fmla="*/ 594 h 671"/>
                <a:gd name="T58" fmla="*/ 310 w 508"/>
                <a:gd name="T59" fmla="*/ 621 h 671"/>
                <a:gd name="T60" fmla="*/ 353 w 508"/>
                <a:gd name="T61" fmla="*/ 642 h 671"/>
                <a:gd name="T62" fmla="*/ 398 w 508"/>
                <a:gd name="T63" fmla="*/ 658 h 671"/>
                <a:gd name="T64" fmla="*/ 445 w 508"/>
                <a:gd name="T65" fmla="*/ 668 h 671"/>
                <a:gd name="T66" fmla="*/ 493 w 508"/>
                <a:gd name="T67" fmla="*/ 671 h 671"/>
                <a:gd name="T68" fmla="*/ 499 w 508"/>
                <a:gd name="T69" fmla="*/ 670 h 671"/>
                <a:gd name="T70" fmla="*/ 504 w 508"/>
                <a:gd name="T71" fmla="*/ 667 h 671"/>
                <a:gd name="T72" fmla="*/ 507 w 508"/>
                <a:gd name="T73" fmla="*/ 663 h 671"/>
                <a:gd name="T74" fmla="*/ 508 w 508"/>
                <a:gd name="T75" fmla="*/ 656 h 671"/>
                <a:gd name="T76" fmla="*/ 508 w 508"/>
                <a:gd name="T77" fmla="*/ 12 h 671"/>
                <a:gd name="T78" fmla="*/ 506 w 508"/>
                <a:gd name="T79" fmla="*/ 7 h 671"/>
                <a:gd name="T80" fmla="*/ 501 w 508"/>
                <a:gd name="T81" fmla="*/ 3 h 671"/>
                <a:gd name="T82" fmla="*/ 496 w 508"/>
                <a:gd name="T83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8" h="671">
                  <a:moveTo>
                    <a:pt x="493" y="0"/>
                  </a:moveTo>
                  <a:lnTo>
                    <a:pt x="470" y="1"/>
                  </a:lnTo>
                  <a:lnTo>
                    <a:pt x="447" y="4"/>
                  </a:lnTo>
                  <a:lnTo>
                    <a:pt x="423" y="9"/>
                  </a:lnTo>
                  <a:lnTo>
                    <a:pt x="401" y="14"/>
                  </a:lnTo>
                  <a:lnTo>
                    <a:pt x="378" y="23"/>
                  </a:lnTo>
                  <a:lnTo>
                    <a:pt x="356" y="33"/>
                  </a:lnTo>
                  <a:lnTo>
                    <a:pt x="335" y="43"/>
                  </a:lnTo>
                  <a:lnTo>
                    <a:pt x="313" y="55"/>
                  </a:lnTo>
                  <a:lnTo>
                    <a:pt x="293" y="69"/>
                  </a:lnTo>
                  <a:lnTo>
                    <a:pt x="274" y="84"/>
                  </a:lnTo>
                  <a:lnTo>
                    <a:pt x="255" y="99"/>
                  </a:lnTo>
                  <a:lnTo>
                    <a:pt x="238" y="116"/>
                  </a:lnTo>
                  <a:lnTo>
                    <a:pt x="222" y="134"/>
                  </a:lnTo>
                  <a:lnTo>
                    <a:pt x="208" y="152"/>
                  </a:lnTo>
                  <a:lnTo>
                    <a:pt x="195" y="173"/>
                  </a:lnTo>
                  <a:lnTo>
                    <a:pt x="185" y="193"/>
                  </a:lnTo>
                  <a:lnTo>
                    <a:pt x="104" y="193"/>
                  </a:lnTo>
                  <a:lnTo>
                    <a:pt x="93" y="193"/>
                  </a:lnTo>
                  <a:lnTo>
                    <a:pt x="82" y="195"/>
                  </a:lnTo>
                  <a:lnTo>
                    <a:pt x="71" y="199"/>
                  </a:lnTo>
                  <a:lnTo>
                    <a:pt x="62" y="204"/>
                  </a:lnTo>
                  <a:lnTo>
                    <a:pt x="52" y="209"/>
                  </a:lnTo>
                  <a:lnTo>
                    <a:pt x="44" y="215"/>
                  </a:lnTo>
                  <a:lnTo>
                    <a:pt x="36" y="223"/>
                  </a:lnTo>
                  <a:lnTo>
                    <a:pt x="29" y="230"/>
                  </a:lnTo>
                  <a:lnTo>
                    <a:pt x="22" y="240"/>
                  </a:lnTo>
                  <a:lnTo>
                    <a:pt x="16" y="250"/>
                  </a:lnTo>
                  <a:lnTo>
                    <a:pt x="11" y="259"/>
                  </a:lnTo>
                  <a:lnTo>
                    <a:pt x="7" y="269"/>
                  </a:lnTo>
                  <a:lnTo>
                    <a:pt x="4" y="280"/>
                  </a:lnTo>
                  <a:lnTo>
                    <a:pt x="2" y="290"/>
                  </a:lnTo>
                  <a:lnTo>
                    <a:pt x="0" y="302"/>
                  </a:lnTo>
                  <a:lnTo>
                    <a:pt x="0" y="313"/>
                  </a:lnTo>
                  <a:lnTo>
                    <a:pt x="0" y="382"/>
                  </a:lnTo>
                  <a:lnTo>
                    <a:pt x="0" y="394"/>
                  </a:lnTo>
                  <a:lnTo>
                    <a:pt x="2" y="405"/>
                  </a:lnTo>
                  <a:lnTo>
                    <a:pt x="4" y="415"/>
                  </a:lnTo>
                  <a:lnTo>
                    <a:pt x="8" y="425"/>
                  </a:lnTo>
                  <a:lnTo>
                    <a:pt x="12" y="435"/>
                  </a:lnTo>
                  <a:lnTo>
                    <a:pt x="18" y="443"/>
                  </a:lnTo>
                  <a:lnTo>
                    <a:pt x="24" y="452"/>
                  </a:lnTo>
                  <a:lnTo>
                    <a:pt x="32" y="459"/>
                  </a:lnTo>
                  <a:lnTo>
                    <a:pt x="39" y="467"/>
                  </a:lnTo>
                  <a:lnTo>
                    <a:pt x="48" y="473"/>
                  </a:lnTo>
                  <a:lnTo>
                    <a:pt x="56" y="479"/>
                  </a:lnTo>
                  <a:lnTo>
                    <a:pt x="66" y="483"/>
                  </a:lnTo>
                  <a:lnTo>
                    <a:pt x="77" y="487"/>
                  </a:lnTo>
                  <a:lnTo>
                    <a:pt x="86" y="489"/>
                  </a:lnTo>
                  <a:lnTo>
                    <a:pt x="98" y="491"/>
                  </a:lnTo>
                  <a:lnTo>
                    <a:pt x="109" y="491"/>
                  </a:lnTo>
                  <a:lnTo>
                    <a:pt x="185" y="491"/>
                  </a:lnTo>
                  <a:lnTo>
                    <a:pt x="195" y="511"/>
                  </a:lnTo>
                  <a:lnTo>
                    <a:pt x="207" y="530"/>
                  </a:lnTo>
                  <a:lnTo>
                    <a:pt x="221" y="547"/>
                  </a:lnTo>
                  <a:lnTo>
                    <a:pt x="237" y="564"/>
                  </a:lnTo>
                  <a:lnTo>
                    <a:pt x="253" y="580"/>
                  </a:lnTo>
                  <a:lnTo>
                    <a:pt x="271" y="594"/>
                  </a:lnTo>
                  <a:lnTo>
                    <a:pt x="291" y="608"/>
                  </a:lnTo>
                  <a:lnTo>
                    <a:pt x="310" y="621"/>
                  </a:lnTo>
                  <a:lnTo>
                    <a:pt x="331" y="633"/>
                  </a:lnTo>
                  <a:lnTo>
                    <a:pt x="353" y="642"/>
                  </a:lnTo>
                  <a:lnTo>
                    <a:pt x="375" y="651"/>
                  </a:lnTo>
                  <a:lnTo>
                    <a:pt x="398" y="658"/>
                  </a:lnTo>
                  <a:lnTo>
                    <a:pt x="421" y="664"/>
                  </a:lnTo>
                  <a:lnTo>
                    <a:pt x="445" y="668"/>
                  </a:lnTo>
                  <a:lnTo>
                    <a:pt x="469" y="670"/>
                  </a:lnTo>
                  <a:lnTo>
                    <a:pt x="493" y="671"/>
                  </a:lnTo>
                  <a:lnTo>
                    <a:pt x="496" y="671"/>
                  </a:lnTo>
                  <a:lnTo>
                    <a:pt x="499" y="670"/>
                  </a:lnTo>
                  <a:lnTo>
                    <a:pt x="501" y="669"/>
                  </a:lnTo>
                  <a:lnTo>
                    <a:pt x="504" y="667"/>
                  </a:lnTo>
                  <a:lnTo>
                    <a:pt x="506" y="665"/>
                  </a:lnTo>
                  <a:lnTo>
                    <a:pt x="507" y="663"/>
                  </a:lnTo>
                  <a:lnTo>
                    <a:pt x="508" y="659"/>
                  </a:lnTo>
                  <a:lnTo>
                    <a:pt x="508" y="656"/>
                  </a:lnTo>
                  <a:lnTo>
                    <a:pt x="508" y="15"/>
                  </a:lnTo>
                  <a:lnTo>
                    <a:pt x="508" y="12"/>
                  </a:lnTo>
                  <a:lnTo>
                    <a:pt x="507" y="9"/>
                  </a:lnTo>
                  <a:lnTo>
                    <a:pt x="506" y="7"/>
                  </a:lnTo>
                  <a:lnTo>
                    <a:pt x="504" y="5"/>
                  </a:lnTo>
                  <a:lnTo>
                    <a:pt x="501" y="3"/>
                  </a:lnTo>
                  <a:lnTo>
                    <a:pt x="499" y="1"/>
                  </a:lnTo>
                  <a:lnTo>
                    <a:pt x="496" y="0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10805577" y="5279808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3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16-May-20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7469384" y="2272309"/>
            <a:ext cx="3426157" cy="910754"/>
            <a:chOff x="7469384" y="2329188"/>
            <a:chExt cx="3426157" cy="9107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5" y="2329188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5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F0F11D57-9BDA-4C03-8DC2-D33A21A1A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507949"/>
              </p:ext>
            </p:extLst>
          </p:nvPr>
        </p:nvGraphicFramePr>
        <p:xfrm>
          <a:off x="5958441" y="2029630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D5D6E24F-CD52-4DD9-B35D-2F3E42B1B203}"/>
              </a:ext>
            </a:extLst>
          </p:cNvPr>
          <p:cNvSpPr/>
          <p:nvPr/>
        </p:nvSpPr>
        <p:spPr>
          <a:xfrm>
            <a:off x="6360011" y="2292873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629C6-A6CC-4EC7-BB17-BF0B7905E5E8}"/>
              </a:ext>
            </a:extLst>
          </p:cNvPr>
          <p:cNvSpPr txBox="1"/>
          <p:nvPr/>
        </p:nvSpPr>
        <p:spPr>
          <a:xfrm>
            <a:off x="6447409" y="2569792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75%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7469384" y="3674940"/>
            <a:ext cx="3426157" cy="919222"/>
            <a:chOff x="7469384" y="3731362"/>
            <a:chExt cx="3426157" cy="91922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5" y="3731362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B4D63E8C-D462-411D-89C7-1190F7315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266602"/>
              </p:ext>
            </p:extLst>
          </p:nvPr>
        </p:nvGraphicFramePr>
        <p:xfrm>
          <a:off x="5958441" y="3440272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2C4D988A-58D7-44D2-8499-5D0849CFE20D}"/>
              </a:ext>
            </a:extLst>
          </p:cNvPr>
          <p:cNvSpPr/>
          <p:nvPr/>
        </p:nvSpPr>
        <p:spPr>
          <a:xfrm>
            <a:off x="6360011" y="3703515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2386B-E258-4FD1-B89B-BC7A15FD396A}"/>
              </a:ext>
            </a:extLst>
          </p:cNvPr>
          <p:cNvSpPr txBox="1"/>
          <p:nvPr/>
        </p:nvSpPr>
        <p:spPr>
          <a:xfrm>
            <a:off x="6447409" y="3980434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50%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3EA78-0262-43CC-97FB-7233D055921D}"/>
              </a:ext>
            </a:extLst>
          </p:cNvPr>
          <p:cNvGrpSpPr/>
          <p:nvPr/>
        </p:nvGrpSpPr>
        <p:grpSpPr>
          <a:xfrm>
            <a:off x="7469384" y="5093817"/>
            <a:ext cx="3426157" cy="902287"/>
            <a:chOff x="7469384" y="5158936"/>
            <a:chExt cx="3426157" cy="90228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064592-F3AC-48D4-BAD5-2DB6EFE954F4}"/>
                </a:ext>
              </a:extLst>
            </p:cNvPr>
            <p:cNvSpPr txBox="1"/>
            <p:nvPr/>
          </p:nvSpPr>
          <p:spPr>
            <a:xfrm>
              <a:off x="7469384" y="5414892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/>
                <a:t>Lorem ipsum dolor sit </a:t>
              </a:r>
              <a:r>
                <a:rPr lang="en-US" err="1"/>
                <a:t>amet</a:t>
              </a:r>
              <a:r>
                <a:rPr lang="en-US"/>
                <a:t>, </a:t>
              </a:r>
              <a:r>
                <a:rPr lang="en-US" err="1"/>
                <a:t>consectetur</a:t>
              </a:r>
              <a:r>
                <a:rPr lang="en-US"/>
                <a:t> </a:t>
              </a:r>
              <a:r>
                <a:rPr lang="en-US" err="1"/>
                <a:t>adipiscing</a:t>
              </a:r>
              <a:r>
                <a:rPr lang="en-US"/>
                <a:t> </a:t>
              </a:r>
              <a:r>
                <a:rPr lang="en-US" err="1"/>
                <a:t>elit</a:t>
              </a:r>
              <a:r>
                <a:rPr lang="en-US"/>
                <a:t>. </a:t>
              </a:r>
              <a:r>
                <a:rPr lang="en-US" err="1"/>
                <a:t>Mauris</a:t>
              </a:r>
              <a:r>
                <a:rPr lang="en-US"/>
                <a:t> </a:t>
              </a:r>
              <a:r>
                <a:rPr lang="en-US" err="1"/>
                <a:t>tincidunt</a:t>
              </a:r>
              <a:r>
                <a:rPr lang="en-US"/>
                <a:t> maximus </a:t>
              </a:r>
              <a:r>
                <a:rPr lang="en-US" err="1"/>
                <a:t>justo</a:t>
              </a:r>
              <a:r>
                <a:rPr lang="en-US"/>
                <a:t> et </a:t>
              </a:r>
              <a:r>
                <a:rPr lang="en-US" err="1"/>
                <a:t>accumsan</a:t>
              </a:r>
              <a:r>
                <a:rPr lang="en-US"/>
                <a:t>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EFAF5A3-A7A4-4F8D-B073-F6087CA26D0A}"/>
                </a:ext>
              </a:extLst>
            </p:cNvPr>
            <p:cNvSpPr txBox="1"/>
            <p:nvPr/>
          </p:nvSpPr>
          <p:spPr>
            <a:xfrm>
              <a:off x="7469384" y="5158936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D5EF5671-A69B-4DCE-B744-04ED7E407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221321"/>
              </p:ext>
            </p:extLst>
          </p:nvPr>
        </p:nvGraphicFramePr>
        <p:xfrm>
          <a:off x="5958441" y="485091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Oval 87">
            <a:extLst>
              <a:ext uri="{FF2B5EF4-FFF2-40B4-BE49-F238E27FC236}">
                <a16:creationId xmlns:a16="http://schemas.microsoft.com/office/drawing/2014/main" id="{60AFEF6C-30F8-457A-86B2-EAC1746A7B4A}"/>
              </a:ext>
            </a:extLst>
          </p:cNvPr>
          <p:cNvSpPr/>
          <p:nvPr/>
        </p:nvSpPr>
        <p:spPr>
          <a:xfrm>
            <a:off x="6360011" y="511415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D39130-9C5C-4315-BA86-FED6EFBADB1D}"/>
              </a:ext>
            </a:extLst>
          </p:cNvPr>
          <p:cNvSpPr txBox="1"/>
          <p:nvPr/>
        </p:nvSpPr>
        <p:spPr>
          <a:xfrm>
            <a:off x="6447409" y="5391073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3">
                    <a:lumMod val="40000"/>
                    <a:lumOff val="60000"/>
                  </a:schemeClr>
                </a:solidFill>
              </a:rPr>
              <a:t>45%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360011" y="3429001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D3299-E7BA-4828-991C-4669B8F22AC5}"/>
              </a:ext>
            </a:extLst>
          </p:cNvPr>
          <p:cNvCxnSpPr/>
          <p:nvPr/>
        </p:nvCxnSpPr>
        <p:spPr>
          <a:xfrm>
            <a:off x="6360011" y="4839642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7469384" y="867928"/>
            <a:ext cx="3426157" cy="902287"/>
            <a:chOff x="7469384" y="927014"/>
            <a:chExt cx="3426157" cy="9022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  <a:r>
                <a:rPr lang="en-US" sz="1400" err="1"/>
                <a:t>Mauris</a:t>
              </a:r>
              <a:r>
                <a:rPr lang="en-US" sz="1400"/>
                <a:t> </a:t>
              </a:r>
              <a:r>
                <a:rPr lang="en-US" sz="1400" err="1"/>
                <a:t>tincidunt</a:t>
              </a:r>
              <a:r>
                <a:rPr lang="en-US" sz="1400"/>
                <a:t> maximus </a:t>
              </a:r>
              <a:r>
                <a:rPr lang="en-US" sz="1400" err="1"/>
                <a:t>justo</a:t>
              </a:r>
              <a:r>
                <a:rPr lang="en-US" sz="1400"/>
                <a:t> et </a:t>
              </a:r>
              <a:r>
                <a:rPr lang="en-US" sz="1400" err="1"/>
                <a:t>accumsan</a:t>
              </a:r>
              <a:r>
                <a:rPr lang="en-US" sz="1400"/>
                <a:t>.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4" y="927014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>
                      <a:lumMod val="9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0584083"/>
              </p:ext>
            </p:extLst>
          </p:nvPr>
        </p:nvGraphicFramePr>
        <p:xfrm>
          <a:off x="5958441" y="61898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6360011" y="88223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6447409" y="1159151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90000"/>
                  </a:schemeClr>
                </a:solidFill>
              </a:rPr>
              <a:t>85%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360011" y="2018360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779478" y="3366141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CSR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B124-CE7C-4645-B84D-B125C8F3F54C}"/>
              </a:ext>
            </a:extLst>
          </p:cNvPr>
          <p:cNvSpPr/>
          <p:nvPr/>
        </p:nvSpPr>
        <p:spPr>
          <a:xfrm>
            <a:off x="779478" y="3984846"/>
            <a:ext cx="4912459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Lorem ipsum dolor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,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adipiscing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Mauris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tincidunt</a:t>
            </a:r>
            <a:r>
              <a:rPr lang="en-US" sz="1600">
                <a:solidFill>
                  <a:srgbClr val="000000"/>
                </a:solidFill>
              </a:rPr>
              <a:t> maximus </a:t>
            </a:r>
            <a:r>
              <a:rPr lang="en-US" sz="1600" err="1">
                <a:solidFill>
                  <a:srgbClr val="000000"/>
                </a:solidFill>
              </a:rPr>
              <a:t>justo</a:t>
            </a:r>
            <a:r>
              <a:rPr lang="en-US" sz="1600">
                <a:solidFill>
                  <a:srgbClr val="000000"/>
                </a:solidFill>
              </a:rPr>
              <a:t> et </a:t>
            </a:r>
            <a:r>
              <a:rPr lang="en-US" sz="1600" err="1">
                <a:solidFill>
                  <a:srgbClr val="000000"/>
                </a:solidFill>
              </a:rPr>
              <a:t>accumsan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Vivamus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elementum</a:t>
            </a:r>
            <a:r>
              <a:rPr lang="en-US" sz="1600">
                <a:solidFill>
                  <a:srgbClr val="000000"/>
                </a:solidFill>
              </a:rPr>
              <a:t> ex, fermentum pharetra ex.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fringilla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erat</a:t>
            </a:r>
            <a:r>
              <a:rPr lang="en-US" sz="1600">
                <a:solidFill>
                  <a:srgbClr val="000000"/>
                </a:solidFill>
              </a:rPr>
              <a:t> a </a:t>
            </a:r>
            <a:r>
              <a:rPr lang="en-US" sz="1600" err="1">
                <a:solidFill>
                  <a:srgbClr val="000000"/>
                </a:solidFill>
              </a:rPr>
              <a:t>sagittis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varius</a:t>
            </a:r>
            <a:r>
              <a:rPr lang="en-US" sz="1600">
                <a:solidFill>
                  <a:srgbClr val="000000"/>
                </a:solidFill>
              </a:rPr>
              <a:t>. Nam sit </a:t>
            </a:r>
            <a:r>
              <a:rPr lang="en-US" sz="1600" err="1">
                <a:solidFill>
                  <a:srgbClr val="000000"/>
                </a:solidFill>
              </a:rPr>
              <a:t>amet</a:t>
            </a:r>
            <a:r>
              <a:rPr lang="en-US" sz="1600">
                <a:solidFill>
                  <a:srgbClr val="000000"/>
                </a:solidFill>
              </a:rPr>
              <a:t> ante vel lorem </a:t>
            </a:r>
            <a:r>
              <a:rPr lang="en-US" sz="1600" err="1">
                <a:solidFill>
                  <a:srgbClr val="000000"/>
                </a:solidFill>
              </a:rPr>
              <a:t>consectetur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Pellentesque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iaculis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diam id </a:t>
            </a:r>
            <a:r>
              <a:rPr lang="en-US" sz="1600" err="1">
                <a:solidFill>
                  <a:srgbClr val="000000"/>
                </a:solidFill>
              </a:rPr>
              <a:t>mattis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Etiam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ultricies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tortor</a:t>
            </a:r>
            <a:r>
              <a:rPr lang="en-US" sz="1600">
                <a:solidFill>
                  <a:srgbClr val="000000"/>
                </a:solidFill>
              </a:rPr>
              <a:t> non ipsum </a:t>
            </a:r>
            <a:r>
              <a:rPr lang="en-US" sz="1600" err="1">
                <a:solidFill>
                  <a:srgbClr val="000000"/>
                </a:solidFill>
              </a:rPr>
              <a:t>malesuada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hendrerit</a:t>
            </a:r>
            <a:r>
              <a:rPr lang="en-US" sz="1600">
                <a:solidFill>
                  <a:srgbClr val="000000"/>
                </a:solidFill>
              </a:rPr>
              <a:t>. </a:t>
            </a:r>
            <a:r>
              <a:rPr lang="en-US" sz="1600" err="1">
                <a:solidFill>
                  <a:srgbClr val="000000"/>
                </a:solidFill>
              </a:rPr>
              <a:t>Aliquam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facilisis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commodo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eros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nec</a:t>
            </a:r>
            <a:r>
              <a:rPr lang="en-US" sz="1600">
                <a:solidFill>
                  <a:srgbClr val="000000"/>
                </a:solidFill>
              </a:rPr>
              <a:t> </a:t>
            </a:r>
            <a:r>
              <a:rPr lang="en-US" sz="1600" err="1">
                <a:solidFill>
                  <a:srgbClr val="000000"/>
                </a:solidFill>
              </a:rPr>
              <a:t>finibus</a:t>
            </a:r>
            <a:r>
              <a:rPr lang="en-US" sz="1600">
                <a:solidFill>
                  <a:srgbClr val="000000"/>
                </a:solidFill>
              </a:rPr>
              <a:t>. </a:t>
            </a:r>
            <a:endParaRPr lang="en-US" sz="16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16-May-20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15</a:t>
            </a:fld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808" y="70485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7191821" y="1063625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5AAE9EF0-8A1F-4F5C-BDEB-98A9EC4BE1E7}"/>
              </a:ext>
            </a:extLst>
          </p:cNvPr>
          <p:cNvSpPr>
            <a:spLocks/>
          </p:cNvSpPr>
          <p:nvPr/>
        </p:nvSpPr>
        <p:spPr bwMode="auto">
          <a:xfrm>
            <a:off x="8331646" y="5311775"/>
            <a:ext cx="911225" cy="914400"/>
          </a:xfrm>
          <a:custGeom>
            <a:avLst/>
            <a:gdLst>
              <a:gd name="T0" fmla="*/ 448 w 510"/>
              <a:gd name="T1" fmla="*/ 367 h 511"/>
              <a:gd name="T2" fmla="*/ 143 w 510"/>
              <a:gd name="T3" fmla="*/ 449 h 511"/>
              <a:gd name="T4" fmla="*/ 61 w 510"/>
              <a:gd name="T5" fmla="*/ 144 h 511"/>
              <a:gd name="T6" fmla="*/ 366 w 510"/>
              <a:gd name="T7" fmla="*/ 62 h 511"/>
              <a:gd name="T8" fmla="*/ 448 w 510"/>
              <a:gd name="T9" fmla="*/ 36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1">
                <a:moveTo>
                  <a:pt x="448" y="367"/>
                </a:moveTo>
                <a:cubicBezTo>
                  <a:pt x="386" y="474"/>
                  <a:pt x="250" y="511"/>
                  <a:pt x="143" y="449"/>
                </a:cubicBezTo>
                <a:cubicBezTo>
                  <a:pt x="36" y="387"/>
                  <a:pt x="0" y="251"/>
                  <a:pt x="61" y="144"/>
                </a:cubicBezTo>
                <a:cubicBezTo>
                  <a:pt x="123" y="37"/>
                  <a:pt x="259" y="0"/>
                  <a:pt x="366" y="62"/>
                </a:cubicBezTo>
                <a:cubicBezTo>
                  <a:pt x="473" y="124"/>
                  <a:pt x="510" y="260"/>
                  <a:pt x="448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4353371" y="2797175"/>
            <a:ext cx="3481388" cy="2833688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4095403" y="1063625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942581" y="220345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8331646" y="2203450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387" y="3814763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942581" y="5312569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896" y="3814763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098033" y="1612900"/>
            <a:ext cx="503238" cy="1133475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4534346" y="1989138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6936233" y="1976438"/>
            <a:ext cx="720725" cy="769937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3400871" y="314166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3480246" y="4173538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886646" y="5302250"/>
            <a:ext cx="1063625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7555358" y="5302250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4156075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3128963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D4891-BF01-449D-A0DB-E576DE2FFBA4}"/>
              </a:ext>
            </a:extLst>
          </p:cNvPr>
          <p:cNvSpPr txBox="1"/>
          <p:nvPr/>
        </p:nvSpPr>
        <p:spPr>
          <a:xfrm>
            <a:off x="5282405" y="403305"/>
            <a:ext cx="162719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400"/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17B37F-FDE2-4F0B-B028-5A08229530D8}"/>
              </a:ext>
            </a:extLst>
          </p:cNvPr>
          <p:cNvGrpSpPr/>
          <p:nvPr/>
        </p:nvGrpSpPr>
        <p:grpSpPr>
          <a:xfrm>
            <a:off x="400922" y="1283882"/>
            <a:ext cx="3577274" cy="4687834"/>
            <a:chOff x="379011" y="1283882"/>
            <a:chExt cx="3577274" cy="4687834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9EA79C5-E7C0-424F-92A5-677D573C3559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4515BC9-141E-41C8-AFB1-85B48AD59FD3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5F0B10D-B6D6-4B5C-98A9-DBCE1D832139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177A938-A005-49D4-87F5-8904A8551E9D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47F1A0-F46F-4AF9-8500-FFA91B327082}"/>
              </a:ext>
            </a:extLst>
          </p:cNvPr>
          <p:cNvGrpSpPr/>
          <p:nvPr/>
        </p:nvGrpSpPr>
        <p:grpSpPr>
          <a:xfrm flipH="1">
            <a:off x="8213804" y="1283882"/>
            <a:ext cx="3577274" cy="4687834"/>
            <a:chOff x="379011" y="1283882"/>
            <a:chExt cx="3577274" cy="468783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1EBE70E-1C48-4838-842C-184244A1C963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58FEE6E-1510-435A-8104-6F460D51AF41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6E1693D-A9A1-477C-A204-D7BC7E095B4D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12B72D0-24C1-4165-9848-B176FF8EC217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/>
                <a:t>Lorem ipsum dolor sit </a:t>
              </a:r>
              <a:r>
                <a:rPr lang="en-US" sz="1400" err="1"/>
                <a:t>amet</a:t>
              </a:r>
              <a:r>
                <a:rPr lang="en-US" sz="1400"/>
                <a:t>, </a:t>
              </a:r>
              <a:r>
                <a:rPr lang="en-US" sz="1400" err="1"/>
                <a:t>consectetur</a:t>
              </a:r>
              <a:r>
                <a:rPr lang="en-US" sz="1400"/>
                <a:t> </a:t>
              </a:r>
              <a:r>
                <a:rPr lang="en-US" sz="1400" err="1"/>
                <a:t>adipiscing</a:t>
              </a:r>
              <a:r>
                <a:rPr lang="en-US" sz="1400"/>
                <a:t> </a:t>
              </a:r>
              <a:r>
                <a:rPr lang="en-US" sz="1400" err="1"/>
                <a:t>elit</a:t>
              </a:r>
              <a:r>
                <a:rPr lang="en-US" sz="1400"/>
                <a:t>. </a:t>
              </a:r>
            </a:p>
          </p:txBody>
        </p:sp>
      </p:grp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3005287" y="53752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2589658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3005287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4157315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699570" y="70961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7254527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8393558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8814943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8393558" y="5375275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2706">
            <a:extLst>
              <a:ext uri="{FF2B5EF4-FFF2-40B4-BE49-F238E27FC236}">
                <a16:creationId xmlns:a16="http://schemas.microsoft.com/office/drawing/2014/main" id="{E4D12580-DF25-4072-9819-69C39446DF47}"/>
              </a:ext>
            </a:extLst>
          </p:cNvPr>
          <p:cNvSpPr>
            <a:spLocks noEditPoints="1"/>
          </p:cNvSpPr>
          <p:nvPr/>
        </p:nvSpPr>
        <p:spPr bwMode="auto">
          <a:xfrm>
            <a:off x="8658671" y="2516187"/>
            <a:ext cx="257175" cy="285750"/>
          </a:xfrm>
          <a:custGeom>
            <a:avLst/>
            <a:gdLst>
              <a:gd name="T0" fmla="*/ 452 w 648"/>
              <a:gd name="T1" fmla="*/ 282 h 720"/>
              <a:gd name="T2" fmla="*/ 425 w 648"/>
              <a:gd name="T3" fmla="*/ 261 h 720"/>
              <a:gd name="T4" fmla="*/ 409 w 648"/>
              <a:gd name="T5" fmla="*/ 230 h 720"/>
              <a:gd name="T6" fmla="*/ 416 w 648"/>
              <a:gd name="T7" fmla="*/ 205 h 720"/>
              <a:gd name="T8" fmla="*/ 432 w 648"/>
              <a:gd name="T9" fmla="*/ 215 h 720"/>
              <a:gd name="T10" fmla="*/ 453 w 648"/>
              <a:gd name="T11" fmla="*/ 255 h 720"/>
              <a:gd name="T12" fmla="*/ 499 w 648"/>
              <a:gd name="T13" fmla="*/ 260 h 720"/>
              <a:gd name="T14" fmla="*/ 527 w 648"/>
              <a:gd name="T15" fmla="*/ 225 h 720"/>
              <a:gd name="T16" fmla="*/ 540 w 648"/>
              <a:gd name="T17" fmla="*/ 203 h 720"/>
              <a:gd name="T18" fmla="*/ 552 w 648"/>
              <a:gd name="T19" fmla="*/ 223 h 720"/>
              <a:gd name="T20" fmla="*/ 540 w 648"/>
              <a:gd name="T21" fmla="*/ 256 h 720"/>
              <a:gd name="T22" fmla="*/ 514 w 648"/>
              <a:gd name="T23" fmla="*/ 279 h 720"/>
              <a:gd name="T24" fmla="*/ 480 w 648"/>
              <a:gd name="T25" fmla="*/ 287 h 720"/>
              <a:gd name="T26" fmla="*/ 432 w 648"/>
              <a:gd name="T27" fmla="*/ 539 h 720"/>
              <a:gd name="T28" fmla="*/ 419 w 648"/>
              <a:gd name="T29" fmla="*/ 488 h 720"/>
              <a:gd name="T30" fmla="*/ 384 w 648"/>
              <a:gd name="T31" fmla="*/ 450 h 720"/>
              <a:gd name="T32" fmla="*/ 335 w 648"/>
              <a:gd name="T33" fmla="*/ 433 h 720"/>
              <a:gd name="T34" fmla="*/ 281 w 648"/>
              <a:gd name="T35" fmla="*/ 441 h 720"/>
              <a:gd name="T36" fmla="*/ 241 w 648"/>
              <a:gd name="T37" fmla="*/ 471 h 720"/>
              <a:gd name="T38" fmla="*/ 217 w 648"/>
              <a:gd name="T39" fmla="*/ 518 h 720"/>
              <a:gd name="T40" fmla="*/ 208 w 648"/>
              <a:gd name="T41" fmla="*/ 550 h 720"/>
              <a:gd name="T42" fmla="*/ 192 w 648"/>
              <a:gd name="T43" fmla="*/ 539 h 720"/>
              <a:gd name="T44" fmla="*/ 207 w 648"/>
              <a:gd name="T45" fmla="*/ 477 h 720"/>
              <a:gd name="T46" fmla="*/ 250 w 648"/>
              <a:gd name="T47" fmla="*/ 431 h 720"/>
              <a:gd name="T48" fmla="*/ 310 w 648"/>
              <a:gd name="T49" fmla="*/ 408 h 720"/>
              <a:gd name="T50" fmla="*/ 375 w 648"/>
              <a:gd name="T51" fmla="*/ 418 h 720"/>
              <a:gd name="T52" fmla="*/ 426 w 648"/>
              <a:gd name="T53" fmla="*/ 456 h 720"/>
              <a:gd name="T54" fmla="*/ 453 w 648"/>
              <a:gd name="T55" fmla="*/ 513 h 720"/>
              <a:gd name="T56" fmla="*/ 448 w 648"/>
              <a:gd name="T57" fmla="*/ 550 h 720"/>
              <a:gd name="T58" fmla="*/ 103 w 648"/>
              <a:gd name="T59" fmla="*/ 205 h 720"/>
              <a:gd name="T60" fmla="*/ 120 w 648"/>
              <a:gd name="T61" fmla="*/ 215 h 720"/>
              <a:gd name="T62" fmla="*/ 141 w 648"/>
              <a:gd name="T63" fmla="*/ 255 h 720"/>
              <a:gd name="T64" fmla="*/ 186 w 648"/>
              <a:gd name="T65" fmla="*/ 260 h 720"/>
              <a:gd name="T66" fmla="*/ 214 w 648"/>
              <a:gd name="T67" fmla="*/ 225 h 720"/>
              <a:gd name="T68" fmla="*/ 228 w 648"/>
              <a:gd name="T69" fmla="*/ 203 h 720"/>
              <a:gd name="T70" fmla="*/ 240 w 648"/>
              <a:gd name="T71" fmla="*/ 223 h 720"/>
              <a:gd name="T72" fmla="*/ 228 w 648"/>
              <a:gd name="T73" fmla="*/ 256 h 720"/>
              <a:gd name="T74" fmla="*/ 202 w 648"/>
              <a:gd name="T75" fmla="*/ 279 h 720"/>
              <a:gd name="T76" fmla="*/ 168 w 648"/>
              <a:gd name="T77" fmla="*/ 287 h 720"/>
              <a:gd name="T78" fmla="*/ 133 w 648"/>
              <a:gd name="T79" fmla="*/ 279 h 720"/>
              <a:gd name="T80" fmla="*/ 108 w 648"/>
              <a:gd name="T81" fmla="*/ 256 h 720"/>
              <a:gd name="T82" fmla="*/ 95 w 648"/>
              <a:gd name="T83" fmla="*/ 223 h 720"/>
              <a:gd name="T84" fmla="*/ 630 w 648"/>
              <a:gd name="T85" fmla="*/ 1 h 720"/>
              <a:gd name="T86" fmla="*/ 587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3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2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8 w 648"/>
              <a:gd name="T115" fmla="*/ 677 h 720"/>
              <a:gd name="T116" fmla="*/ 510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3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480" y="287"/>
                </a:moveTo>
                <a:lnTo>
                  <a:pt x="472" y="287"/>
                </a:lnTo>
                <a:lnTo>
                  <a:pt x="465" y="286"/>
                </a:lnTo>
                <a:lnTo>
                  <a:pt x="458" y="284"/>
                </a:lnTo>
                <a:lnTo>
                  <a:pt x="452" y="282"/>
                </a:lnTo>
                <a:lnTo>
                  <a:pt x="446" y="279"/>
                </a:lnTo>
                <a:lnTo>
                  <a:pt x="440" y="275"/>
                </a:lnTo>
                <a:lnTo>
                  <a:pt x="434" y="271"/>
                </a:lnTo>
                <a:lnTo>
                  <a:pt x="429" y="266"/>
                </a:lnTo>
                <a:lnTo>
                  <a:pt x="425" y="261"/>
                </a:lnTo>
                <a:lnTo>
                  <a:pt x="421" y="256"/>
                </a:lnTo>
                <a:lnTo>
                  <a:pt x="417" y="250"/>
                </a:lnTo>
                <a:lnTo>
                  <a:pt x="414" y="244"/>
                </a:lnTo>
                <a:lnTo>
                  <a:pt x="411" y="236"/>
                </a:lnTo>
                <a:lnTo>
                  <a:pt x="409" y="230"/>
                </a:lnTo>
                <a:lnTo>
                  <a:pt x="408" y="223"/>
                </a:lnTo>
                <a:lnTo>
                  <a:pt x="407" y="215"/>
                </a:lnTo>
                <a:lnTo>
                  <a:pt x="408" y="211"/>
                </a:lnTo>
                <a:lnTo>
                  <a:pt x="411" y="207"/>
                </a:lnTo>
                <a:lnTo>
                  <a:pt x="416" y="205"/>
                </a:lnTo>
                <a:lnTo>
                  <a:pt x="420" y="203"/>
                </a:lnTo>
                <a:lnTo>
                  <a:pt x="425" y="205"/>
                </a:lnTo>
                <a:lnTo>
                  <a:pt x="429" y="207"/>
                </a:lnTo>
                <a:lnTo>
                  <a:pt x="431" y="211"/>
                </a:lnTo>
                <a:lnTo>
                  <a:pt x="432" y="215"/>
                </a:lnTo>
                <a:lnTo>
                  <a:pt x="433" y="225"/>
                </a:lnTo>
                <a:lnTo>
                  <a:pt x="436" y="234"/>
                </a:lnTo>
                <a:lnTo>
                  <a:pt x="440" y="243"/>
                </a:lnTo>
                <a:lnTo>
                  <a:pt x="446" y="250"/>
                </a:lnTo>
                <a:lnTo>
                  <a:pt x="453" y="255"/>
                </a:lnTo>
                <a:lnTo>
                  <a:pt x="461" y="260"/>
                </a:lnTo>
                <a:lnTo>
                  <a:pt x="470" y="263"/>
                </a:lnTo>
                <a:lnTo>
                  <a:pt x="480" y="264"/>
                </a:lnTo>
                <a:lnTo>
                  <a:pt x="490" y="263"/>
                </a:lnTo>
                <a:lnTo>
                  <a:pt x="499" y="260"/>
                </a:lnTo>
                <a:lnTo>
                  <a:pt x="507" y="255"/>
                </a:lnTo>
                <a:lnTo>
                  <a:pt x="514" y="250"/>
                </a:lnTo>
                <a:lnTo>
                  <a:pt x="520" y="243"/>
                </a:lnTo>
                <a:lnTo>
                  <a:pt x="524" y="234"/>
                </a:lnTo>
                <a:lnTo>
                  <a:pt x="527" y="225"/>
                </a:lnTo>
                <a:lnTo>
                  <a:pt x="528" y="215"/>
                </a:lnTo>
                <a:lnTo>
                  <a:pt x="529" y="211"/>
                </a:lnTo>
                <a:lnTo>
                  <a:pt x="531" y="207"/>
                </a:lnTo>
                <a:lnTo>
                  <a:pt x="535" y="205"/>
                </a:lnTo>
                <a:lnTo>
                  <a:pt x="540" y="203"/>
                </a:lnTo>
                <a:lnTo>
                  <a:pt x="545" y="205"/>
                </a:lnTo>
                <a:lnTo>
                  <a:pt x="549" y="207"/>
                </a:lnTo>
                <a:lnTo>
                  <a:pt x="551" y="211"/>
                </a:lnTo>
                <a:lnTo>
                  <a:pt x="552" y="215"/>
                </a:lnTo>
                <a:lnTo>
                  <a:pt x="552" y="223"/>
                </a:lnTo>
                <a:lnTo>
                  <a:pt x="551" y="230"/>
                </a:lnTo>
                <a:lnTo>
                  <a:pt x="549" y="236"/>
                </a:lnTo>
                <a:lnTo>
                  <a:pt x="547" y="244"/>
                </a:lnTo>
                <a:lnTo>
                  <a:pt x="544" y="250"/>
                </a:lnTo>
                <a:lnTo>
                  <a:pt x="540" y="256"/>
                </a:lnTo>
                <a:lnTo>
                  <a:pt x="535" y="261"/>
                </a:lnTo>
                <a:lnTo>
                  <a:pt x="530" y="266"/>
                </a:lnTo>
                <a:lnTo>
                  <a:pt x="525" y="271"/>
                </a:lnTo>
                <a:lnTo>
                  <a:pt x="520" y="275"/>
                </a:lnTo>
                <a:lnTo>
                  <a:pt x="514" y="279"/>
                </a:lnTo>
                <a:lnTo>
                  <a:pt x="508" y="282"/>
                </a:lnTo>
                <a:lnTo>
                  <a:pt x="501" y="284"/>
                </a:lnTo>
                <a:lnTo>
                  <a:pt x="495" y="286"/>
                </a:lnTo>
                <a:lnTo>
                  <a:pt x="488" y="287"/>
                </a:lnTo>
                <a:lnTo>
                  <a:pt x="480" y="287"/>
                </a:lnTo>
                <a:close/>
                <a:moveTo>
                  <a:pt x="444" y="551"/>
                </a:moveTo>
                <a:lnTo>
                  <a:pt x="439" y="550"/>
                </a:lnTo>
                <a:lnTo>
                  <a:pt x="436" y="548"/>
                </a:lnTo>
                <a:lnTo>
                  <a:pt x="433" y="544"/>
                </a:lnTo>
                <a:lnTo>
                  <a:pt x="432" y="539"/>
                </a:lnTo>
                <a:lnTo>
                  <a:pt x="431" y="529"/>
                </a:lnTo>
                <a:lnTo>
                  <a:pt x="430" y="518"/>
                </a:lnTo>
                <a:lnTo>
                  <a:pt x="427" y="508"/>
                </a:lnTo>
                <a:lnTo>
                  <a:pt x="424" y="498"/>
                </a:lnTo>
                <a:lnTo>
                  <a:pt x="419" y="488"/>
                </a:lnTo>
                <a:lnTo>
                  <a:pt x="414" y="479"/>
                </a:lnTo>
                <a:lnTo>
                  <a:pt x="407" y="471"/>
                </a:lnTo>
                <a:lnTo>
                  <a:pt x="400" y="464"/>
                </a:lnTo>
                <a:lnTo>
                  <a:pt x="392" y="457"/>
                </a:lnTo>
                <a:lnTo>
                  <a:pt x="384" y="450"/>
                </a:lnTo>
                <a:lnTo>
                  <a:pt x="375" y="445"/>
                </a:lnTo>
                <a:lnTo>
                  <a:pt x="366" y="441"/>
                </a:lnTo>
                <a:lnTo>
                  <a:pt x="356" y="437"/>
                </a:lnTo>
                <a:lnTo>
                  <a:pt x="345" y="434"/>
                </a:lnTo>
                <a:lnTo>
                  <a:pt x="335" y="433"/>
                </a:lnTo>
                <a:lnTo>
                  <a:pt x="324" y="432"/>
                </a:lnTo>
                <a:lnTo>
                  <a:pt x="313" y="433"/>
                </a:lnTo>
                <a:lnTo>
                  <a:pt x="302" y="434"/>
                </a:lnTo>
                <a:lnTo>
                  <a:pt x="292" y="437"/>
                </a:lnTo>
                <a:lnTo>
                  <a:pt x="281" y="441"/>
                </a:lnTo>
                <a:lnTo>
                  <a:pt x="272" y="445"/>
                </a:lnTo>
                <a:lnTo>
                  <a:pt x="263" y="450"/>
                </a:lnTo>
                <a:lnTo>
                  <a:pt x="255" y="457"/>
                </a:lnTo>
                <a:lnTo>
                  <a:pt x="247" y="464"/>
                </a:lnTo>
                <a:lnTo>
                  <a:pt x="241" y="471"/>
                </a:lnTo>
                <a:lnTo>
                  <a:pt x="234" y="479"/>
                </a:lnTo>
                <a:lnTo>
                  <a:pt x="229" y="488"/>
                </a:lnTo>
                <a:lnTo>
                  <a:pt x="225" y="498"/>
                </a:lnTo>
                <a:lnTo>
                  <a:pt x="220" y="508"/>
                </a:lnTo>
                <a:lnTo>
                  <a:pt x="217" y="518"/>
                </a:lnTo>
                <a:lnTo>
                  <a:pt x="216" y="529"/>
                </a:lnTo>
                <a:lnTo>
                  <a:pt x="215" y="539"/>
                </a:lnTo>
                <a:lnTo>
                  <a:pt x="214" y="544"/>
                </a:lnTo>
                <a:lnTo>
                  <a:pt x="212" y="548"/>
                </a:lnTo>
                <a:lnTo>
                  <a:pt x="208" y="550"/>
                </a:lnTo>
                <a:lnTo>
                  <a:pt x="203" y="551"/>
                </a:lnTo>
                <a:lnTo>
                  <a:pt x="199" y="550"/>
                </a:lnTo>
                <a:lnTo>
                  <a:pt x="195" y="548"/>
                </a:lnTo>
                <a:lnTo>
                  <a:pt x="193" y="544"/>
                </a:lnTo>
                <a:lnTo>
                  <a:pt x="192" y="539"/>
                </a:lnTo>
                <a:lnTo>
                  <a:pt x="192" y="526"/>
                </a:lnTo>
                <a:lnTo>
                  <a:pt x="194" y="513"/>
                </a:lnTo>
                <a:lnTo>
                  <a:pt x="197" y="501"/>
                </a:lnTo>
                <a:lnTo>
                  <a:pt x="202" y="488"/>
                </a:lnTo>
                <a:lnTo>
                  <a:pt x="207" y="477"/>
                </a:lnTo>
                <a:lnTo>
                  <a:pt x="214" y="466"/>
                </a:lnTo>
                <a:lnTo>
                  <a:pt x="221" y="456"/>
                </a:lnTo>
                <a:lnTo>
                  <a:pt x="231" y="447"/>
                </a:lnTo>
                <a:lnTo>
                  <a:pt x="240" y="438"/>
                </a:lnTo>
                <a:lnTo>
                  <a:pt x="250" y="431"/>
                </a:lnTo>
                <a:lnTo>
                  <a:pt x="261" y="423"/>
                </a:lnTo>
                <a:lnTo>
                  <a:pt x="272" y="418"/>
                </a:lnTo>
                <a:lnTo>
                  <a:pt x="284" y="413"/>
                </a:lnTo>
                <a:lnTo>
                  <a:pt x="297" y="410"/>
                </a:lnTo>
                <a:lnTo>
                  <a:pt x="310" y="408"/>
                </a:lnTo>
                <a:lnTo>
                  <a:pt x="324" y="407"/>
                </a:lnTo>
                <a:lnTo>
                  <a:pt x="337" y="408"/>
                </a:lnTo>
                <a:lnTo>
                  <a:pt x="351" y="410"/>
                </a:lnTo>
                <a:lnTo>
                  <a:pt x="363" y="413"/>
                </a:lnTo>
                <a:lnTo>
                  <a:pt x="375" y="418"/>
                </a:lnTo>
                <a:lnTo>
                  <a:pt x="387" y="423"/>
                </a:lnTo>
                <a:lnTo>
                  <a:pt x="397" y="431"/>
                </a:lnTo>
                <a:lnTo>
                  <a:pt x="407" y="438"/>
                </a:lnTo>
                <a:lnTo>
                  <a:pt x="418" y="447"/>
                </a:lnTo>
                <a:lnTo>
                  <a:pt x="426" y="456"/>
                </a:lnTo>
                <a:lnTo>
                  <a:pt x="433" y="466"/>
                </a:lnTo>
                <a:lnTo>
                  <a:pt x="440" y="477"/>
                </a:lnTo>
                <a:lnTo>
                  <a:pt x="445" y="488"/>
                </a:lnTo>
                <a:lnTo>
                  <a:pt x="450" y="501"/>
                </a:lnTo>
                <a:lnTo>
                  <a:pt x="453" y="513"/>
                </a:lnTo>
                <a:lnTo>
                  <a:pt x="455" y="526"/>
                </a:lnTo>
                <a:lnTo>
                  <a:pt x="456" y="539"/>
                </a:lnTo>
                <a:lnTo>
                  <a:pt x="455" y="544"/>
                </a:lnTo>
                <a:lnTo>
                  <a:pt x="452" y="548"/>
                </a:lnTo>
                <a:lnTo>
                  <a:pt x="448" y="550"/>
                </a:lnTo>
                <a:lnTo>
                  <a:pt x="444" y="551"/>
                </a:lnTo>
                <a:close/>
                <a:moveTo>
                  <a:pt x="95" y="215"/>
                </a:moveTo>
                <a:lnTo>
                  <a:pt x="96" y="211"/>
                </a:lnTo>
                <a:lnTo>
                  <a:pt x="100" y="207"/>
                </a:lnTo>
                <a:lnTo>
                  <a:pt x="103" y="205"/>
                </a:lnTo>
                <a:lnTo>
                  <a:pt x="108" y="203"/>
                </a:lnTo>
                <a:lnTo>
                  <a:pt x="113" y="205"/>
                </a:lnTo>
                <a:lnTo>
                  <a:pt x="116" y="207"/>
                </a:lnTo>
                <a:lnTo>
                  <a:pt x="119" y="211"/>
                </a:lnTo>
                <a:lnTo>
                  <a:pt x="120" y="215"/>
                </a:lnTo>
                <a:lnTo>
                  <a:pt x="121" y="225"/>
                </a:lnTo>
                <a:lnTo>
                  <a:pt x="123" y="234"/>
                </a:lnTo>
                <a:lnTo>
                  <a:pt x="128" y="243"/>
                </a:lnTo>
                <a:lnTo>
                  <a:pt x="134" y="250"/>
                </a:lnTo>
                <a:lnTo>
                  <a:pt x="141" y="255"/>
                </a:lnTo>
                <a:lnTo>
                  <a:pt x="149" y="260"/>
                </a:lnTo>
                <a:lnTo>
                  <a:pt x="157" y="263"/>
                </a:lnTo>
                <a:lnTo>
                  <a:pt x="168" y="264"/>
                </a:lnTo>
                <a:lnTo>
                  <a:pt x="178" y="263"/>
                </a:lnTo>
                <a:lnTo>
                  <a:pt x="186" y="260"/>
                </a:lnTo>
                <a:lnTo>
                  <a:pt x="194" y="255"/>
                </a:lnTo>
                <a:lnTo>
                  <a:pt x="201" y="250"/>
                </a:lnTo>
                <a:lnTo>
                  <a:pt x="207" y="243"/>
                </a:lnTo>
                <a:lnTo>
                  <a:pt x="212" y="234"/>
                </a:lnTo>
                <a:lnTo>
                  <a:pt x="214" y="225"/>
                </a:lnTo>
                <a:lnTo>
                  <a:pt x="215" y="215"/>
                </a:lnTo>
                <a:lnTo>
                  <a:pt x="216" y="211"/>
                </a:lnTo>
                <a:lnTo>
                  <a:pt x="219" y="207"/>
                </a:lnTo>
                <a:lnTo>
                  <a:pt x="223" y="205"/>
                </a:lnTo>
                <a:lnTo>
                  <a:pt x="228" y="203"/>
                </a:lnTo>
                <a:lnTo>
                  <a:pt x="233" y="205"/>
                </a:lnTo>
                <a:lnTo>
                  <a:pt x="236" y="207"/>
                </a:lnTo>
                <a:lnTo>
                  <a:pt x="239" y="211"/>
                </a:lnTo>
                <a:lnTo>
                  <a:pt x="240" y="215"/>
                </a:lnTo>
                <a:lnTo>
                  <a:pt x="240" y="223"/>
                </a:lnTo>
                <a:lnTo>
                  <a:pt x="238" y="230"/>
                </a:lnTo>
                <a:lnTo>
                  <a:pt x="237" y="236"/>
                </a:lnTo>
                <a:lnTo>
                  <a:pt x="234" y="244"/>
                </a:lnTo>
                <a:lnTo>
                  <a:pt x="231" y="250"/>
                </a:lnTo>
                <a:lnTo>
                  <a:pt x="228" y="256"/>
                </a:lnTo>
                <a:lnTo>
                  <a:pt x="223" y="261"/>
                </a:lnTo>
                <a:lnTo>
                  <a:pt x="218" y="266"/>
                </a:lnTo>
                <a:lnTo>
                  <a:pt x="213" y="271"/>
                </a:lnTo>
                <a:lnTo>
                  <a:pt x="208" y="275"/>
                </a:lnTo>
                <a:lnTo>
                  <a:pt x="202" y="279"/>
                </a:lnTo>
                <a:lnTo>
                  <a:pt x="196" y="282"/>
                </a:lnTo>
                <a:lnTo>
                  <a:pt x="189" y="284"/>
                </a:lnTo>
                <a:lnTo>
                  <a:pt x="182" y="286"/>
                </a:lnTo>
                <a:lnTo>
                  <a:pt x="175" y="287"/>
                </a:lnTo>
                <a:lnTo>
                  <a:pt x="168" y="287"/>
                </a:lnTo>
                <a:lnTo>
                  <a:pt x="160" y="287"/>
                </a:lnTo>
                <a:lnTo>
                  <a:pt x="153" y="286"/>
                </a:lnTo>
                <a:lnTo>
                  <a:pt x="146" y="284"/>
                </a:lnTo>
                <a:lnTo>
                  <a:pt x="139" y="282"/>
                </a:lnTo>
                <a:lnTo>
                  <a:pt x="133" y="279"/>
                </a:lnTo>
                <a:lnTo>
                  <a:pt x="127" y="275"/>
                </a:lnTo>
                <a:lnTo>
                  <a:pt x="122" y="271"/>
                </a:lnTo>
                <a:lnTo>
                  <a:pt x="117" y="266"/>
                </a:lnTo>
                <a:lnTo>
                  <a:pt x="112" y="261"/>
                </a:lnTo>
                <a:lnTo>
                  <a:pt x="108" y="256"/>
                </a:lnTo>
                <a:lnTo>
                  <a:pt x="105" y="250"/>
                </a:lnTo>
                <a:lnTo>
                  <a:pt x="102" y="244"/>
                </a:lnTo>
                <a:lnTo>
                  <a:pt x="99" y="236"/>
                </a:lnTo>
                <a:lnTo>
                  <a:pt x="97" y="230"/>
                </a:lnTo>
                <a:lnTo>
                  <a:pt x="95" y="223"/>
                </a:lnTo>
                <a:lnTo>
                  <a:pt x="95" y="215"/>
                </a:lnTo>
                <a:close/>
                <a:moveTo>
                  <a:pt x="640" y="1"/>
                </a:moveTo>
                <a:lnTo>
                  <a:pt x="637" y="0"/>
                </a:lnTo>
                <a:lnTo>
                  <a:pt x="634" y="0"/>
                </a:lnTo>
                <a:lnTo>
                  <a:pt x="630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7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7" y="49"/>
                </a:lnTo>
                <a:lnTo>
                  <a:pt x="453" y="51"/>
                </a:lnTo>
                <a:lnTo>
                  <a:pt x="429" y="53"/>
                </a:lnTo>
                <a:lnTo>
                  <a:pt x="403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3" y="51"/>
                </a:lnTo>
                <a:lnTo>
                  <a:pt x="170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4" y="30"/>
                </a:lnTo>
                <a:lnTo>
                  <a:pt x="60" y="25"/>
                </a:lnTo>
                <a:lnTo>
                  <a:pt x="47" y="20"/>
                </a:lnTo>
                <a:lnTo>
                  <a:pt x="37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0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0" y="379"/>
                </a:lnTo>
                <a:lnTo>
                  <a:pt x="2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3" y="468"/>
                </a:lnTo>
                <a:lnTo>
                  <a:pt x="31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0" y="590"/>
                </a:lnTo>
                <a:lnTo>
                  <a:pt x="124" y="603"/>
                </a:lnTo>
                <a:lnTo>
                  <a:pt x="137" y="615"/>
                </a:lnTo>
                <a:lnTo>
                  <a:pt x="150" y="628"/>
                </a:lnTo>
                <a:lnTo>
                  <a:pt x="165" y="639"/>
                </a:lnTo>
                <a:lnTo>
                  <a:pt x="179" y="649"/>
                </a:lnTo>
                <a:lnTo>
                  <a:pt x="192" y="659"/>
                </a:lnTo>
                <a:lnTo>
                  <a:pt x="219" y="677"/>
                </a:lnTo>
                <a:lnTo>
                  <a:pt x="246" y="692"/>
                </a:lnTo>
                <a:lnTo>
                  <a:pt x="269" y="704"/>
                </a:lnTo>
                <a:lnTo>
                  <a:pt x="291" y="713"/>
                </a:lnTo>
                <a:lnTo>
                  <a:pt x="301" y="716"/>
                </a:lnTo>
                <a:lnTo>
                  <a:pt x="309" y="718"/>
                </a:lnTo>
                <a:lnTo>
                  <a:pt x="317" y="719"/>
                </a:lnTo>
                <a:lnTo>
                  <a:pt x="324" y="720"/>
                </a:lnTo>
                <a:lnTo>
                  <a:pt x="330" y="719"/>
                </a:lnTo>
                <a:lnTo>
                  <a:pt x="338" y="718"/>
                </a:lnTo>
                <a:lnTo>
                  <a:pt x="346" y="716"/>
                </a:lnTo>
                <a:lnTo>
                  <a:pt x="357" y="713"/>
                </a:lnTo>
                <a:lnTo>
                  <a:pt x="378" y="704"/>
                </a:lnTo>
                <a:lnTo>
                  <a:pt x="402" y="692"/>
                </a:lnTo>
                <a:lnTo>
                  <a:pt x="428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0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6" y="518"/>
                </a:lnTo>
                <a:lnTo>
                  <a:pt x="607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1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7" y="8"/>
                </a:lnTo>
                <a:lnTo>
                  <a:pt x="646" y="5"/>
                </a:lnTo>
                <a:lnTo>
                  <a:pt x="643" y="3"/>
                </a:lnTo>
                <a:lnTo>
                  <a:pt x="6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2707">
            <a:extLst>
              <a:ext uri="{FF2B5EF4-FFF2-40B4-BE49-F238E27FC236}">
                <a16:creationId xmlns:a16="http://schemas.microsoft.com/office/drawing/2014/main" id="{942CA40F-711D-4EB5-AEB4-A4D1E567D512}"/>
              </a:ext>
            </a:extLst>
          </p:cNvPr>
          <p:cNvSpPr>
            <a:spLocks noEditPoints="1"/>
          </p:cNvSpPr>
          <p:nvPr/>
        </p:nvSpPr>
        <p:spPr bwMode="auto">
          <a:xfrm>
            <a:off x="7519640" y="1377156"/>
            <a:ext cx="257175" cy="285750"/>
          </a:xfrm>
          <a:custGeom>
            <a:avLst/>
            <a:gdLst>
              <a:gd name="T0" fmla="*/ 504 w 648"/>
              <a:gd name="T1" fmla="*/ 264 h 720"/>
              <a:gd name="T2" fmla="*/ 482 w 648"/>
              <a:gd name="T3" fmla="*/ 223 h 720"/>
              <a:gd name="T4" fmla="*/ 438 w 648"/>
              <a:gd name="T5" fmla="*/ 219 h 720"/>
              <a:gd name="T6" fmla="*/ 409 w 648"/>
              <a:gd name="T7" fmla="*/ 254 h 720"/>
              <a:gd name="T8" fmla="*/ 396 w 648"/>
              <a:gd name="T9" fmla="*/ 275 h 720"/>
              <a:gd name="T10" fmla="*/ 384 w 648"/>
              <a:gd name="T11" fmla="*/ 256 h 720"/>
              <a:gd name="T12" fmla="*/ 396 w 648"/>
              <a:gd name="T13" fmla="*/ 223 h 720"/>
              <a:gd name="T14" fmla="*/ 421 w 648"/>
              <a:gd name="T15" fmla="*/ 200 h 720"/>
              <a:gd name="T16" fmla="*/ 456 w 648"/>
              <a:gd name="T17" fmla="*/ 192 h 720"/>
              <a:gd name="T18" fmla="*/ 491 w 648"/>
              <a:gd name="T19" fmla="*/ 200 h 720"/>
              <a:gd name="T20" fmla="*/ 516 w 648"/>
              <a:gd name="T21" fmla="*/ 223 h 720"/>
              <a:gd name="T22" fmla="*/ 527 w 648"/>
              <a:gd name="T23" fmla="*/ 256 h 720"/>
              <a:gd name="T24" fmla="*/ 516 w 648"/>
              <a:gd name="T25" fmla="*/ 275 h 720"/>
              <a:gd name="T26" fmla="*/ 272 w 648"/>
              <a:gd name="T27" fmla="*/ 541 h 720"/>
              <a:gd name="T28" fmla="*/ 222 w 648"/>
              <a:gd name="T29" fmla="*/ 504 h 720"/>
              <a:gd name="T30" fmla="*/ 195 w 648"/>
              <a:gd name="T31" fmla="*/ 447 h 720"/>
              <a:gd name="T32" fmla="*/ 199 w 648"/>
              <a:gd name="T33" fmla="*/ 408 h 720"/>
              <a:gd name="T34" fmla="*/ 216 w 648"/>
              <a:gd name="T35" fmla="*/ 419 h 720"/>
              <a:gd name="T36" fmla="*/ 228 w 648"/>
              <a:gd name="T37" fmla="*/ 471 h 720"/>
              <a:gd name="T38" fmla="*/ 264 w 648"/>
              <a:gd name="T39" fmla="*/ 510 h 720"/>
              <a:gd name="T40" fmla="*/ 313 w 648"/>
              <a:gd name="T41" fmla="*/ 527 h 720"/>
              <a:gd name="T42" fmla="*/ 366 w 648"/>
              <a:gd name="T43" fmla="*/ 519 h 720"/>
              <a:gd name="T44" fmla="*/ 407 w 648"/>
              <a:gd name="T45" fmla="*/ 488 h 720"/>
              <a:gd name="T46" fmla="*/ 430 w 648"/>
              <a:gd name="T47" fmla="*/ 442 h 720"/>
              <a:gd name="T48" fmla="*/ 440 w 648"/>
              <a:gd name="T49" fmla="*/ 408 h 720"/>
              <a:gd name="T50" fmla="*/ 456 w 648"/>
              <a:gd name="T51" fmla="*/ 419 h 720"/>
              <a:gd name="T52" fmla="*/ 440 w 648"/>
              <a:gd name="T53" fmla="*/ 482 h 720"/>
              <a:gd name="T54" fmla="*/ 398 w 648"/>
              <a:gd name="T55" fmla="*/ 529 h 720"/>
              <a:gd name="T56" fmla="*/ 337 w 648"/>
              <a:gd name="T57" fmla="*/ 551 h 720"/>
              <a:gd name="T58" fmla="*/ 136 w 648"/>
              <a:gd name="T59" fmla="*/ 275 h 720"/>
              <a:gd name="T60" fmla="*/ 120 w 648"/>
              <a:gd name="T61" fmla="*/ 264 h 720"/>
              <a:gd name="T62" fmla="*/ 129 w 648"/>
              <a:gd name="T63" fmla="*/ 229 h 720"/>
              <a:gd name="T64" fmla="*/ 151 w 648"/>
              <a:gd name="T65" fmla="*/ 204 h 720"/>
              <a:gd name="T66" fmla="*/ 185 w 648"/>
              <a:gd name="T67" fmla="*/ 192 h 720"/>
              <a:gd name="T68" fmla="*/ 220 w 648"/>
              <a:gd name="T69" fmla="*/ 197 h 720"/>
              <a:gd name="T70" fmla="*/ 248 w 648"/>
              <a:gd name="T71" fmla="*/ 218 h 720"/>
              <a:gd name="T72" fmla="*/ 262 w 648"/>
              <a:gd name="T73" fmla="*/ 249 h 720"/>
              <a:gd name="T74" fmla="*/ 257 w 648"/>
              <a:gd name="T75" fmla="*/ 275 h 720"/>
              <a:gd name="T76" fmla="*/ 240 w 648"/>
              <a:gd name="T77" fmla="*/ 264 h 720"/>
              <a:gd name="T78" fmla="*/ 218 w 648"/>
              <a:gd name="T79" fmla="*/ 223 h 720"/>
              <a:gd name="T80" fmla="*/ 174 w 648"/>
              <a:gd name="T81" fmla="*/ 219 h 720"/>
              <a:gd name="T82" fmla="*/ 145 w 648"/>
              <a:gd name="T83" fmla="*/ 254 h 720"/>
              <a:gd name="T84" fmla="*/ 631 w 648"/>
              <a:gd name="T85" fmla="*/ 1 h 720"/>
              <a:gd name="T86" fmla="*/ 588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4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3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9 w 648"/>
              <a:gd name="T115" fmla="*/ 677 h 720"/>
              <a:gd name="T116" fmla="*/ 511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4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516" y="275"/>
                </a:moveTo>
                <a:lnTo>
                  <a:pt x="511" y="275"/>
                </a:lnTo>
                <a:lnTo>
                  <a:pt x="508" y="272"/>
                </a:lnTo>
                <a:lnTo>
                  <a:pt x="505" y="268"/>
                </a:lnTo>
                <a:lnTo>
                  <a:pt x="504" y="264"/>
                </a:lnTo>
                <a:lnTo>
                  <a:pt x="503" y="254"/>
                </a:lnTo>
                <a:lnTo>
                  <a:pt x="501" y="245"/>
                </a:lnTo>
                <a:lnTo>
                  <a:pt x="496" y="236"/>
                </a:lnTo>
                <a:lnTo>
                  <a:pt x="490" y="229"/>
                </a:lnTo>
                <a:lnTo>
                  <a:pt x="482" y="223"/>
                </a:lnTo>
                <a:lnTo>
                  <a:pt x="474" y="219"/>
                </a:lnTo>
                <a:lnTo>
                  <a:pt x="465" y="216"/>
                </a:lnTo>
                <a:lnTo>
                  <a:pt x="456" y="215"/>
                </a:lnTo>
                <a:lnTo>
                  <a:pt x="446" y="216"/>
                </a:lnTo>
                <a:lnTo>
                  <a:pt x="438" y="219"/>
                </a:lnTo>
                <a:lnTo>
                  <a:pt x="430" y="223"/>
                </a:lnTo>
                <a:lnTo>
                  <a:pt x="423" y="229"/>
                </a:lnTo>
                <a:lnTo>
                  <a:pt x="416" y="236"/>
                </a:lnTo>
                <a:lnTo>
                  <a:pt x="411" y="245"/>
                </a:lnTo>
                <a:lnTo>
                  <a:pt x="409" y="254"/>
                </a:lnTo>
                <a:lnTo>
                  <a:pt x="408" y="264"/>
                </a:lnTo>
                <a:lnTo>
                  <a:pt x="407" y="268"/>
                </a:lnTo>
                <a:lnTo>
                  <a:pt x="404" y="272"/>
                </a:lnTo>
                <a:lnTo>
                  <a:pt x="400" y="275"/>
                </a:lnTo>
                <a:lnTo>
                  <a:pt x="396" y="275"/>
                </a:lnTo>
                <a:lnTo>
                  <a:pt x="391" y="275"/>
                </a:lnTo>
                <a:lnTo>
                  <a:pt x="388" y="272"/>
                </a:lnTo>
                <a:lnTo>
                  <a:pt x="385" y="268"/>
                </a:lnTo>
                <a:lnTo>
                  <a:pt x="384" y="264"/>
                </a:lnTo>
                <a:lnTo>
                  <a:pt x="384" y="256"/>
                </a:lnTo>
                <a:lnTo>
                  <a:pt x="385" y="249"/>
                </a:lnTo>
                <a:lnTo>
                  <a:pt x="387" y="243"/>
                </a:lnTo>
                <a:lnTo>
                  <a:pt x="390" y="235"/>
                </a:lnTo>
                <a:lnTo>
                  <a:pt x="393" y="229"/>
                </a:lnTo>
                <a:lnTo>
                  <a:pt x="396" y="223"/>
                </a:lnTo>
                <a:lnTo>
                  <a:pt x="400" y="218"/>
                </a:lnTo>
                <a:lnTo>
                  <a:pt x="405" y="213"/>
                </a:lnTo>
                <a:lnTo>
                  <a:pt x="410" y="208"/>
                </a:lnTo>
                <a:lnTo>
                  <a:pt x="415" y="204"/>
                </a:lnTo>
                <a:lnTo>
                  <a:pt x="421" y="200"/>
                </a:lnTo>
                <a:lnTo>
                  <a:pt x="428" y="197"/>
                </a:lnTo>
                <a:lnTo>
                  <a:pt x="435" y="195"/>
                </a:lnTo>
                <a:lnTo>
                  <a:pt x="442" y="193"/>
                </a:lnTo>
                <a:lnTo>
                  <a:pt x="449" y="192"/>
                </a:lnTo>
                <a:lnTo>
                  <a:pt x="456" y="192"/>
                </a:lnTo>
                <a:lnTo>
                  <a:pt x="463" y="192"/>
                </a:lnTo>
                <a:lnTo>
                  <a:pt x="470" y="193"/>
                </a:lnTo>
                <a:lnTo>
                  <a:pt x="477" y="195"/>
                </a:lnTo>
                <a:lnTo>
                  <a:pt x="484" y="197"/>
                </a:lnTo>
                <a:lnTo>
                  <a:pt x="491" y="200"/>
                </a:lnTo>
                <a:lnTo>
                  <a:pt x="497" y="204"/>
                </a:lnTo>
                <a:lnTo>
                  <a:pt x="502" y="208"/>
                </a:lnTo>
                <a:lnTo>
                  <a:pt x="507" y="213"/>
                </a:lnTo>
                <a:lnTo>
                  <a:pt x="512" y="218"/>
                </a:lnTo>
                <a:lnTo>
                  <a:pt x="516" y="223"/>
                </a:lnTo>
                <a:lnTo>
                  <a:pt x="519" y="229"/>
                </a:lnTo>
                <a:lnTo>
                  <a:pt x="522" y="235"/>
                </a:lnTo>
                <a:lnTo>
                  <a:pt x="525" y="243"/>
                </a:lnTo>
                <a:lnTo>
                  <a:pt x="526" y="249"/>
                </a:lnTo>
                <a:lnTo>
                  <a:pt x="527" y="256"/>
                </a:lnTo>
                <a:lnTo>
                  <a:pt x="528" y="264"/>
                </a:lnTo>
                <a:lnTo>
                  <a:pt x="527" y="268"/>
                </a:lnTo>
                <a:lnTo>
                  <a:pt x="524" y="272"/>
                </a:lnTo>
                <a:lnTo>
                  <a:pt x="521" y="275"/>
                </a:lnTo>
                <a:lnTo>
                  <a:pt x="516" y="275"/>
                </a:lnTo>
                <a:close/>
                <a:moveTo>
                  <a:pt x="324" y="551"/>
                </a:moveTo>
                <a:lnTo>
                  <a:pt x="311" y="551"/>
                </a:lnTo>
                <a:lnTo>
                  <a:pt x="298" y="549"/>
                </a:lnTo>
                <a:lnTo>
                  <a:pt x="284" y="545"/>
                </a:lnTo>
                <a:lnTo>
                  <a:pt x="272" y="541"/>
                </a:lnTo>
                <a:lnTo>
                  <a:pt x="261" y="536"/>
                </a:lnTo>
                <a:lnTo>
                  <a:pt x="250" y="529"/>
                </a:lnTo>
                <a:lnTo>
                  <a:pt x="240" y="522"/>
                </a:lnTo>
                <a:lnTo>
                  <a:pt x="230" y="513"/>
                </a:lnTo>
                <a:lnTo>
                  <a:pt x="222" y="504"/>
                </a:lnTo>
                <a:lnTo>
                  <a:pt x="214" y="494"/>
                </a:lnTo>
                <a:lnTo>
                  <a:pt x="208" y="482"/>
                </a:lnTo>
                <a:lnTo>
                  <a:pt x="202" y="471"/>
                </a:lnTo>
                <a:lnTo>
                  <a:pt x="198" y="459"/>
                </a:lnTo>
                <a:lnTo>
                  <a:pt x="195" y="447"/>
                </a:lnTo>
                <a:lnTo>
                  <a:pt x="193" y="434"/>
                </a:lnTo>
                <a:lnTo>
                  <a:pt x="192" y="419"/>
                </a:lnTo>
                <a:lnTo>
                  <a:pt x="193" y="415"/>
                </a:lnTo>
                <a:lnTo>
                  <a:pt x="195" y="411"/>
                </a:lnTo>
                <a:lnTo>
                  <a:pt x="199" y="408"/>
                </a:lnTo>
                <a:lnTo>
                  <a:pt x="204" y="407"/>
                </a:lnTo>
                <a:lnTo>
                  <a:pt x="208" y="408"/>
                </a:lnTo>
                <a:lnTo>
                  <a:pt x="212" y="411"/>
                </a:lnTo>
                <a:lnTo>
                  <a:pt x="215" y="415"/>
                </a:lnTo>
                <a:lnTo>
                  <a:pt x="216" y="419"/>
                </a:lnTo>
                <a:lnTo>
                  <a:pt x="216" y="431"/>
                </a:lnTo>
                <a:lnTo>
                  <a:pt x="218" y="442"/>
                </a:lnTo>
                <a:lnTo>
                  <a:pt x="220" y="452"/>
                </a:lnTo>
                <a:lnTo>
                  <a:pt x="224" y="462"/>
                </a:lnTo>
                <a:lnTo>
                  <a:pt x="228" y="471"/>
                </a:lnTo>
                <a:lnTo>
                  <a:pt x="235" y="480"/>
                </a:lnTo>
                <a:lnTo>
                  <a:pt x="241" y="488"/>
                </a:lnTo>
                <a:lnTo>
                  <a:pt x="248" y="497"/>
                </a:lnTo>
                <a:lnTo>
                  <a:pt x="255" y="503"/>
                </a:lnTo>
                <a:lnTo>
                  <a:pt x="264" y="510"/>
                </a:lnTo>
                <a:lnTo>
                  <a:pt x="272" y="515"/>
                </a:lnTo>
                <a:lnTo>
                  <a:pt x="282" y="519"/>
                </a:lnTo>
                <a:lnTo>
                  <a:pt x="291" y="523"/>
                </a:lnTo>
                <a:lnTo>
                  <a:pt x="303" y="525"/>
                </a:lnTo>
                <a:lnTo>
                  <a:pt x="313" y="527"/>
                </a:lnTo>
                <a:lnTo>
                  <a:pt x="324" y="528"/>
                </a:lnTo>
                <a:lnTo>
                  <a:pt x="335" y="527"/>
                </a:lnTo>
                <a:lnTo>
                  <a:pt x="345" y="525"/>
                </a:lnTo>
                <a:lnTo>
                  <a:pt x="356" y="523"/>
                </a:lnTo>
                <a:lnTo>
                  <a:pt x="366" y="519"/>
                </a:lnTo>
                <a:lnTo>
                  <a:pt x="376" y="515"/>
                </a:lnTo>
                <a:lnTo>
                  <a:pt x="384" y="510"/>
                </a:lnTo>
                <a:lnTo>
                  <a:pt x="393" y="503"/>
                </a:lnTo>
                <a:lnTo>
                  <a:pt x="400" y="497"/>
                </a:lnTo>
                <a:lnTo>
                  <a:pt x="407" y="488"/>
                </a:lnTo>
                <a:lnTo>
                  <a:pt x="413" y="480"/>
                </a:lnTo>
                <a:lnTo>
                  <a:pt x="418" y="471"/>
                </a:lnTo>
                <a:lnTo>
                  <a:pt x="424" y="462"/>
                </a:lnTo>
                <a:lnTo>
                  <a:pt x="428" y="452"/>
                </a:lnTo>
                <a:lnTo>
                  <a:pt x="430" y="442"/>
                </a:lnTo>
                <a:lnTo>
                  <a:pt x="432" y="431"/>
                </a:lnTo>
                <a:lnTo>
                  <a:pt x="432" y="419"/>
                </a:lnTo>
                <a:lnTo>
                  <a:pt x="433" y="415"/>
                </a:lnTo>
                <a:lnTo>
                  <a:pt x="436" y="411"/>
                </a:lnTo>
                <a:lnTo>
                  <a:pt x="440" y="408"/>
                </a:lnTo>
                <a:lnTo>
                  <a:pt x="444" y="407"/>
                </a:lnTo>
                <a:lnTo>
                  <a:pt x="449" y="408"/>
                </a:lnTo>
                <a:lnTo>
                  <a:pt x="452" y="411"/>
                </a:lnTo>
                <a:lnTo>
                  <a:pt x="455" y="415"/>
                </a:lnTo>
                <a:lnTo>
                  <a:pt x="456" y="419"/>
                </a:lnTo>
                <a:lnTo>
                  <a:pt x="455" y="434"/>
                </a:lnTo>
                <a:lnTo>
                  <a:pt x="453" y="447"/>
                </a:lnTo>
                <a:lnTo>
                  <a:pt x="450" y="459"/>
                </a:lnTo>
                <a:lnTo>
                  <a:pt x="446" y="471"/>
                </a:lnTo>
                <a:lnTo>
                  <a:pt x="440" y="482"/>
                </a:lnTo>
                <a:lnTo>
                  <a:pt x="434" y="494"/>
                </a:lnTo>
                <a:lnTo>
                  <a:pt x="426" y="504"/>
                </a:lnTo>
                <a:lnTo>
                  <a:pt x="417" y="513"/>
                </a:lnTo>
                <a:lnTo>
                  <a:pt x="408" y="522"/>
                </a:lnTo>
                <a:lnTo>
                  <a:pt x="398" y="529"/>
                </a:lnTo>
                <a:lnTo>
                  <a:pt x="387" y="536"/>
                </a:lnTo>
                <a:lnTo>
                  <a:pt x="375" y="541"/>
                </a:lnTo>
                <a:lnTo>
                  <a:pt x="364" y="545"/>
                </a:lnTo>
                <a:lnTo>
                  <a:pt x="350" y="549"/>
                </a:lnTo>
                <a:lnTo>
                  <a:pt x="337" y="551"/>
                </a:lnTo>
                <a:lnTo>
                  <a:pt x="324" y="551"/>
                </a:lnTo>
                <a:close/>
                <a:moveTo>
                  <a:pt x="144" y="264"/>
                </a:moveTo>
                <a:lnTo>
                  <a:pt x="143" y="268"/>
                </a:lnTo>
                <a:lnTo>
                  <a:pt x="140" y="272"/>
                </a:lnTo>
                <a:lnTo>
                  <a:pt x="136" y="275"/>
                </a:lnTo>
                <a:lnTo>
                  <a:pt x="132" y="275"/>
                </a:lnTo>
                <a:lnTo>
                  <a:pt x="127" y="275"/>
                </a:lnTo>
                <a:lnTo>
                  <a:pt x="123" y="272"/>
                </a:lnTo>
                <a:lnTo>
                  <a:pt x="121" y="268"/>
                </a:lnTo>
                <a:lnTo>
                  <a:pt x="120" y="264"/>
                </a:lnTo>
                <a:lnTo>
                  <a:pt x="120" y="256"/>
                </a:lnTo>
                <a:lnTo>
                  <a:pt x="121" y="249"/>
                </a:lnTo>
                <a:lnTo>
                  <a:pt x="123" y="243"/>
                </a:lnTo>
                <a:lnTo>
                  <a:pt x="126" y="235"/>
                </a:lnTo>
                <a:lnTo>
                  <a:pt x="129" y="229"/>
                </a:lnTo>
                <a:lnTo>
                  <a:pt x="132" y="223"/>
                </a:lnTo>
                <a:lnTo>
                  <a:pt x="136" y="218"/>
                </a:lnTo>
                <a:lnTo>
                  <a:pt x="141" y="213"/>
                </a:lnTo>
                <a:lnTo>
                  <a:pt x="146" y="208"/>
                </a:lnTo>
                <a:lnTo>
                  <a:pt x="151" y="204"/>
                </a:lnTo>
                <a:lnTo>
                  <a:pt x="157" y="200"/>
                </a:lnTo>
                <a:lnTo>
                  <a:pt x="163" y="197"/>
                </a:lnTo>
                <a:lnTo>
                  <a:pt x="171" y="195"/>
                </a:lnTo>
                <a:lnTo>
                  <a:pt x="178" y="193"/>
                </a:lnTo>
                <a:lnTo>
                  <a:pt x="185" y="192"/>
                </a:lnTo>
                <a:lnTo>
                  <a:pt x="192" y="192"/>
                </a:lnTo>
                <a:lnTo>
                  <a:pt x="199" y="192"/>
                </a:lnTo>
                <a:lnTo>
                  <a:pt x="206" y="193"/>
                </a:lnTo>
                <a:lnTo>
                  <a:pt x="213" y="195"/>
                </a:lnTo>
                <a:lnTo>
                  <a:pt x="220" y="197"/>
                </a:lnTo>
                <a:lnTo>
                  <a:pt x="226" y="200"/>
                </a:lnTo>
                <a:lnTo>
                  <a:pt x="232" y="204"/>
                </a:lnTo>
                <a:lnTo>
                  <a:pt x="238" y="208"/>
                </a:lnTo>
                <a:lnTo>
                  <a:pt x="243" y="213"/>
                </a:lnTo>
                <a:lnTo>
                  <a:pt x="248" y="218"/>
                </a:lnTo>
                <a:lnTo>
                  <a:pt x="252" y="223"/>
                </a:lnTo>
                <a:lnTo>
                  <a:pt x="255" y="229"/>
                </a:lnTo>
                <a:lnTo>
                  <a:pt x="258" y="235"/>
                </a:lnTo>
                <a:lnTo>
                  <a:pt x="261" y="243"/>
                </a:lnTo>
                <a:lnTo>
                  <a:pt x="262" y="249"/>
                </a:lnTo>
                <a:lnTo>
                  <a:pt x="263" y="256"/>
                </a:lnTo>
                <a:lnTo>
                  <a:pt x="264" y="264"/>
                </a:lnTo>
                <a:lnTo>
                  <a:pt x="263" y="268"/>
                </a:lnTo>
                <a:lnTo>
                  <a:pt x="260" y="272"/>
                </a:lnTo>
                <a:lnTo>
                  <a:pt x="257" y="275"/>
                </a:lnTo>
                <a:lnTo>
                  <a:pt x="252" y="275"/>
                </a:lnTo>
                <a:lnTo>
                  <a:pt x="247" y="275"/>
                </a:lnTo>
                <a:lnTo>
                  <a:pt x="244" y="272"/>
                </a:lnTo>
                <a:lnTo>
                  <a:pt x="241" y="268"/>
                </a:lnTo>
                <a:lnTo>
                  <a:pt x="240" y="264"/>
                </a:lnTo>
                <a:lnTo>
                  <a:pt x="239" y="254"/>
                </a:lnTo>
                <a:lnTo>
                  <a:pt x="236" y="245"/>
                </a:lnTo>
                <a:lnTo>
                  <a:pt x="231" y="236"/>
                </a:lnTo>
                <a:lnTo>
                  <a:pt x="225" y="229"/>
                </a:lnTo>
                <a:lnTo>
                  <a:pt x="218" y="223"/>
                </a:lnTo>
                <a:lnTo>
                  <a:pt x="210" y="219"/>
                </a:lnTo>
                <a:lnTo>
                  <a:pt x="201" y="216"/>
                </a:lnTo>
                <a:lnTo>
                  <a:pt x="192" y="215"/>
                </a:lnTo>
                <a:lnTo>
                  <a:pt x="182" y="216"/>
                </a:lnTo>
                <a:lnTo>
                  <a:pt x="174" y="219"/>
                </a:lnTo>
                <a:lnTo>
                  <a:pt x="164" y="223"/>
                </a:lnTo>
                <a:lnTo>
                  <a:pt x="157" y="229"/>
                </a:lnTo>
                <a:lnTo>
                  <a:pt x="152" y="236"/>
                </a:lnTo>
                <a:lnTo>
                  <a:pt x="147" y="245"/>
                </a:lnTo>
                <a:lnTo>
                  <a:pt x="145" y="254"/>
                </a:lnTo>
                <a:lnTo>
                  <a:pt x="144" y="264"/>
                </a:lnTo>
                <a:close/>
                <a:moveTo>
                  <a:pt x="641" y="1"/>
                </a:moveTo>
                <a:lnTo>
                  <a:pt x="637" y="0"/>
                </a:lnTo>
                <a:lnTo>
                  <a:pt x="634" y="0"/>
                </a:lnTo>
                <a:lnTo>
                  <a:pt x="631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8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6" y="49"/>
                </a:lnTo>
                <a:lnTo>
                  <a:pt x="453" y="51"/>
                </a:lnTo>
                <a:lnTo>
                  <a:pt x="429" y="53"/>
                </a:lnTo>
                <a:lnTo>
                  <a:pt x="404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4" y="51"/>
                </a:lnTo>
                <a:lnTo>
                  <a:pt x="171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5" y="30"/>
                </a:lnTo>
                <a:lnTo>
                  <a:pt x="60" y="25"/>
                </a:lnTo>
                <a:lnTo>
                  <a:pt x="48" y="20"/>
                </a:lnTo>
                <a:lnTo>
                  <a:pt x="36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1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1" y="379"/>
                </a:lnTo>
                <a:lnTo>
                  <a:pt x="3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4" y="468"/>
                </a:lnTo>
                <a:lnTo>
                  <a:pt x="32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1" y="590"/>
                </a:lnTo>
                <a:lnTo>
                  <a:pt x="124" y="603"/>
                </a:lnTo>
                <a:lnTo>
                  <a:pt x="137" y="615"/>
                </a:lnTo>
                <a:lnTo>
                  <a:pt x="151" y="628"/>
                </a:lnTo>
                <a:lnTo>
                  <a:pt x="164" y="639"/>
                </a:lnTo>
                <a:lnTo>
                  <a:pt x="179" y="649"/>
                </a:lnTo>
                <a:lnTo>
                  <a:pt x="193" y="659"/>
                </a:lnTo>
                <a:lnTo>
                  <a:pt x="219" y="677"/>
                </a:lnTo>
                <a:lnTo>
                  <a:pt x="246" y="692"/>
                </a:lnTo>
                <a:lnTo>
                  <a:pt x="270" y="704"/>
                </a:lnTo>
                <a:lnTo>
                  <a:pt x="291" y="713"/>
                </a:lnTo>
                <a:lnTo>
                  <a:pt x="301" y="716"/>
                </a:lnTo>
                <a:lnTo>
                  <a:pt x="310" y="718"/>
                </a:lnTo>
                <a:lnTo>
                  <a:pt x="317" y="719"/>
                </a:lnTo>
                <a:lnTo>
                  <a:pt x="324" y="720"/>
                </a:lnTo>
                <a:lnTo>
                  <a:pt x="331" y="719"/>
                </a:lnTo>
                <a:lnTo>
                  <a:pt x="338" y="718"/>
                </a:lnTo>
                <a:lnTo>
                  <a:pt x="347" y="716"/>
                </a:lnTo>
                <a:lnTo>
                  <a:pt x="356" y="713"/>
                </a:lnTo>
                <a:lnTo>
                  <a:pt x="378" y="704"/>
                </a:lnTo>
                <a:lnTo>
                  <a:pt x="402" y="692"/>
                </a:lnTo>
                <a:lnTo>
                  <a:pt x="429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1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7" y="518"/>
                </a:lnTo>
                <a:lnTo>
                  <a:pt x="606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2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8" y="8"/>
                </a:lnTo>
                <a:lnTo>
                  <a:pt x="646" y="5"/>
                </a:lnTo>
                <a:lnTo>
                  <a:pt x="644" y="3"/>
                </a:lnTo>
                <a:lnTo>
                  <a:pt x="6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4136">
            <a:extLst>
              <a:ext uri="{FF2B5EF4-FFF2-40B4-BE49-F238E27FC236}">
                <a16:creationId xmlns:a16="http://schemas.microsoft.com/office/drawing/2014/main" id="{19BF97C8-3110-45E6-A9F4-5FD519A9275E}"/>
              </a:ext>
            </a:extLst>
          </p:cNvPr>
          <p:cNvSpPr>
            <a:spLocks noEditPoints="1"/>
          </p:cNvSpPr>
          <p:nvPr/>
        </p:nvSpPr>
        <p:spPr bwMode="auto">
          <a:xfrm>
            <a:off x="4408140" y="1381125"/>
            <a:ext cx="285750" cy="277813"/>
          </a:xfrm>
          <a:custGeom>
            <a:avLst/>
            <a:gdLst>
              <a:gd name="T0" fmla="*/ 825 w 901"/>
              <a:gd name="T1" fmla="*/ 76 h 872"/>
              <a:gd name="T2" fmla="*/ 846 w 901"/>
              <a:gd name="T3" fmla="*/ 32 h 872"/>
              <a:gd name="T4" fmla="*/ 864 w 901"/>
              <a:gd name="T5" fmla="*/ 46 h 872"/>
              <a:gd name="T6" fmla="*/ 492 w 901"/>
              <a:gd name="T7" fmla="*/ 271 h 872"/>
              <a:gd name="T8" fmla="*/ 479 w 901"/>
              <a:gd name="T9" fmla="*/ 261 h 872"/>
              <a:gd name="T10" fmla="*/ 482 w 901"/>
              <a:gd name="T11" fmla="*/ 245 h 872"/>
              <a:gd name="T12" fmla="*/ 704 w 901"/>
              <a:gd name="T13" fmla="*/ 241 h 872"/>
              <a:gd name="T14" fmla="*/ 716 w 901"/>
              <a:gd name="T15" fmla="*/ 253 h 872"/>
              <a:gd name="T16" fmla="*/ 709 w 901"/>
              <a:gd name="T17" fmla="*/ 268 h 872"/>
              <a:gd name="T18" fmla="*/ 433 w 901"/>
              <a:gd name="T19" fmla="*/ 391 h 872"/>
              <a:gd name="T20" fmla="*/ 421 w 901"/>
              <a:gd name="T21" fmla="*/ 379 h 872"/>
              <a:gd name="T22" fmla="*/ 427 w 901"/>
              <a:gd name="T23" fmla="*/ 363 h 872"/>
              <a:gd name="T24" fmla="*/ 706 w 901"/>
              <a:gd name="T25" fmla="*/ 362 h 872"/>
              <a:gd name="T26" fmla="*/ 716 w 901"/>
              <a:gd name="T27" fmla="*/ 376 h 872"/>
              <a:gd name="T28" fmla="*/ 706 w 901"/>
              <a:gd name="T29" fmla="*/ 390 h 872"/>
              <a:gd name="T30" fmla="*/ 423 w 901"/>
              <a:gd name="T31" fmla="*/ 428 h 872"/>
              <a:gd name="T32" fmla="*/ 663 w 901"/>
              <a:gd name="T33" fmla="*/ 421 h 872"/>
              <a:gd name="T34" fmla="*/ 676 w 901"/>
              <a:gd name="T35" fmla="*/ 431 h 872"/>
              <a:gd name="T36" fmla="*/ 673 w 901"/>
              <a:gd name="T37" fmla="*/ 447 h 872"/>
              <a:gd name="T38" fmla="*/ 433 w 901"/>
              <a:gd name="T39" fmla="*/ 451 h 872"/>
              <a:gd name="T40" fmla="*/ 421 w 901"/>
              <a:gd name="T41" fmla="*/ 439 h 872"/>
              <a:gd name="T42" fmla="*/ 408 w 901"/>
              <a:gd name="T43" fmla="*/ 509 h 872"/>
              <a:gd name="T44" fmla="*/ 402 w 901"/>
              <a:gd name="T45" fmla="*/ 493 h 872"/>
              <a:gd name="T46" fmla="*/ 414 w 901"/>
              <a:gd name="T47" fmla="*/ 481 h 872"/>
              <a:gd name="T48" fmla="*/ 692 w 901"/>
              <a:gd name="T49" fmla="*/ 486 h 872"/>
              <a:gd name="T50" fmla="*/ 695 w 901"/>
              <a:gd name="T51" fmla="*/ 503 h 872"/>
              <a:gd name="T52" fmla="*/ 682 w 901"/>
              <a:gd name="T53" fmla="*/ 511 h 872"/>
              <a:gd name="T54" fmla="*/ 556 w 901"/>
              <a:gd name="T55" fmla="*/ 700 h 872"/>
              <a:gd name="T56" fmla="*/ 568 w 901"/>
              <a:gd name="T57" fmla="*/ 640 h 872"/>
              <a:gd name="T58" fmla="*/ 594 w 901"/>
              <a:gd name="T59" fmla="*/ 632 h 872"/>
              <a:gd name="T60" fmla="*/ 613 w 901"/>
              <a:gd name="T61" fmla="*/ 654 h 872"/>
              <a:gd name="T62" fmla="*/ 621 w 901"/>
              <a:gd name="T63" fmla="*/ 751 h 872"/>
              <a:gd name="T64" fmla="*/ 682 w 901"/>
              <a:gd name="T65" fmla="*/ 301 h 872"/>
              <a:gd name="T66" fmla="*/ 695 w 901"/>
              <a:gd name="T67" fmla="*/ 310 h 872"/>
              <a:gd name="T68" fmla="*/ 692 w 901"/>
              <a:gd name="T69" fmla="*/ 327 h 872"/>
              <a:gd name="T70" fmla="*/ 433 w 901"/>
              <a:gd name="T71" fmla="*/ 331 h 872"/>
              <a:gd name="T72" fmla="*/ 421 w 901"/>
              <a:gd name="T73" fmla="*/ 319 h 872"/>
              <a:gd name="T74" fmla="*/ 427 w 901"/>
              <a:gd name="T75" fmla="*/ 303 h 872"/>
              <a:gd name="T76" fmla="*/ 534 w 901"/>
              <a:gd name="T77" fmla="*/ 151 h 872"/>
              <a:gd name="T78" fmla="*/ 545 w 901"/>
              <a:gd name="T79" fmla="*/ 163 h 872"/>
              <a:gd name="T80" fmla="*/ 539 w 901"/>
              <a:gd name="T81" fmla="*/ 178 h 872"/>
              <a:gd name="T82" fmla="*/ 449 w 901"/>
              <a:gd name="T83" fmla="*/ 180 h 872"/>
              <a:gd name="T84" fmla="*/ 439 w 901"/>
              <a:gd name="T85" fmla="*/ 166 h 872"/>
              <a:gd name="T86" fmla="*/ 449 w 901"/>
              <a:gd name="T87" fmla="*/ 152 h 872"/>
              <a:gd name="T88" fmla="*/ 864 w 901"/>
              <a:gd name="T89" fmla="*/ 2 h 872"/>
              <a:gd name="T90" fmla="*/ 351 w 901"/>
              <a:gd name="T91" fmla="*/ 7 h 872"/>
              <a:gd name="T92" fmla="*/ 330 w 901"/>
              <a:gd name="T93" fmla="*/ 44 h 872"/>
              <a:gd name="T94" fmla="*/ 324 w 901"/>
              <a:gd name="T95" fmla="*/ 193 h 872"/>
              <a:gd name="T96" fmla="*/ 295 w 901"/>
              <a:gd name="T97" fmla="*/ 562 h 872"/>
              <a:gd name="T98" fmla="*/ 68 w 901"/>
              <a:gd name="T99" fmla="*/ 616 h 872"/>
              <a:gd name="T100" fmla="*/ 51 w 901"/>
              <a:gd name="T101" fmla="*/ 661 h 872"/>
              <a:gd name="T102" fmla="*/ 51 w 901"/>
              <a:gd name="T103" fmla="*/ 784 h 872"/>
              <a:gd name="T104" fmla="*/ 35 w 901"/>
              <a:gd name="T105" fmla="*/ 830 h 872"/>
              <a:gd name="T106" fmla="*/ 465 w 901"/>
              <a:gd name="T107" fmla="*/ 872 h 872"/>
              <a:gd name="T108" fmla="*/ 509 w 901"/>
              <a:gd name="T109" fmla="*/ 862 h 872"/>
              <a:gd name="T110" fmla="*/ 545 w 901"/>
              <a:gd name="T111" fmla="*/ 812 h 872"/>
              <a:gd name="T112" fmla="*/ 737 w 901"/>
              <a:gd name="T113" fmla="*/ 802 h 872"/>
              <a:gd name="T114" fmla="*/ 778 w 901"/>
              <a:gd name="T115" fmla="*/ 737 h 872"/>
              <a:gd name="T116" fmla="*/ 813 w 901"/>
              <a:gd name="T117" fmla="*/ 568 h 872"/>
              <a:gd name="T118" fmla="*/ 828 w 901"/>
              <a:gd name="T119" fmla="*/ 236 h 872"/>
              <a:gd name="T120" fmla="*/ 898 w 901"/>
              <a:gd name="T121" fmla="*/ 59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872">
                <a:moveTo>
                  <a:pt x="871" y="121"/>
                </a:moveTo>
                <a:lnTo>
                  <a:pt x="827" y="121"/>
                </a:lnTo>
                <a:lnTo>
                  <a:pt x="826" y="102"/>
                </a:lnTo>
                <a:lnTo>
                  <a:pt x="825" y="88"/>
                </a:lnTo>
                <a:lnTo>
                  <a:pt x="825" y="78"/>
                </a:lnTo>
                <a:lnTo>
                  <a:pt x="825" y="76"/>
                </a:lnTo>
                <a:lnTo>
                  <a:pt x="825" y="67"/>
                </a:lnTo>
                <a:lnTo>
                  <a:pt x="829" y="52"/>
                </a:lnTo>
                <a:lnTo>
                  <a:pt x="833" y="44"/>
                </a:lnTo>
                <a:lnTo>
                  <a:pt x="838" y="37"/>
                </a:lnTo>
                <a:lnTo>
                  <a:pt x="841" y="34"/>
                </a:lnTo>
                <a:lnTo>
                  <a:pt x="846" y="32"/>
                </a:lnTo>
                <a:lnTo>
                  <a:pt x="850" y="31"/>
                </a:lnTo>
                <a:lnTo>
                  <a:pt x="855" y="31"/>
                </a:lnTo>
                <a:lnTo>
                  <a:pt x="855" y="31"/>
                </a:lnTo>
                <a:lnTo>
                  <a:pt x="857" y="32"/>
                </a:lnTo>
                <a:lnTo>
                  <a:pt x="861" y="37"/>
                </a:lnTo>
                <a:lnTo>
                  <a:pt x="864" y="46"/>
                </a:lnTo>
                <a:lnTo>
                  <a:pt x="867" y="57"/>
                </a:lnTo>
                <a:lnTo>
                  <a:pt x="869" y="68"/>
                </a:lnTo>
                <a:lnTo>
                  <a:pt x="871" y="94"/>
                </a:lnTo>
                <a:lnTo>
                  <a:pt x="871" y="121"/>
                </a:lnTo>
                <a:close/>
                <a:moveTo>
                  <a:pt x="701" y="271"/>
                </a:moveTo>
                <a:lnTo>
                  <a:pt x="492" y="271"/>
                </a:lnTo>
                <a:lnTo>
                  <a:pt x="490" y="271"/>
                </a:lnTo>
                <a:lnTo>
                  <a:pt x="486" y="270"/>
                </a:lnTo>
                <a:lnTo>
                  <a:pt x="484" y="268"/>
                </a:lnTo>
                <a:lnTo>
                  <a:pt x="482" y="267"/>
                </a:lnTo>
                <a:lnTo>
                  <a:pt x="480" y="265"/>
                </a:lnTo>
                <a:lnTo>
                  <a:pt x="479" y="261"/>
                </a:lnTo>
                <a:lnTo>
                  <a:pt x="478" y="259"/>
                </a:lnTo>
                <a:lnTo>
                  <a:pt x="477" y="256"/>
                </a:lnTo>
                <a:lnTo>
                  <a:pt x="478" y="253"/>
                </a:lnTo>
                <a:lnTo>
                  <a:pt x="479" y="250"/>
                </a:lnTo>
                <a:lnTo>
                  <a:pt x="480" y="248"/>
                </a:lnTo>
                <a:lnTo>
                  <a:pt x="482" y="245"/>
                </a:lnTo>
                <a:lnTo>
                  <a:pt x="484" y="243"/>
                </a:lnTo>
                <a:lnTo>
                  <a:pt x="486" y="242"/>
                </a:lnTo>
                <a:lnTo>
                  <a:pt x="490" y="241"/>
                </a:lnTo>
                <a:lnTo>
                  <a:pt x="492" y="241"/>
                </a:lnTo>
                <a:lnTo>
                  <a:pt x="701" y="241"/>
                </a:lnTo>
                <a:lnTo>
                  <a:pt x="704" y="241"/>
                </a:lnTo>
                <a:lnTo>
                  <a:pt x="706" y="242"/>
                </a:lnTo>
                <a:lnTo>
                  <a:pt x="709" y="243"/>
                </a:lnTo>
                <a:lnTo>
                  <a:pt x="712" y="245"/>
                </a:lnTo>
                <a:lnTo>
                  <a:pt x="714" y="248"/>
                </a:lnTo>
                <a:lnTo>
                  <a:pt x="715" y="250"/>
                </a:lnTo>
                <a:lnTo>
                  <a:pt x="716" y="253"/>
                </a:lnTo>
                <a:lnTo>
                  <a:pt x="716" y="256"/>
                </a:lnTo>
                <a:lnTo>
                  <a:pt x="716" y="259"/>
                </a:lnTo>
                <a:lnTo>
                  <a:pt x="715" y="261"/>
                </a:lnTo>
                <a:lnTo>
                  <a:pt x="714" y="265"/>
                </a:lnTo>
                <a:lnTo>
                  <a:pt x="712" y="267"/>
                </a:lnTo>
                <a:lnTo>
                  <a:pt x="709" y="268"/>
                </a:lnTo>
                <a:lnTo>
                  <a:pt x="706" y="270"/>
                </a:lnTo>
                <a:lnTo>
                  <a:pt x="704" y="271"/>
                </a:lnTo>
                <a:lnTo>
                  <a:pt x="701" y="271"/>
                </a:lnTo>
                <a:close/>
                <a:moveTo>
                  <a:pt x="701" y="391"/>
                </a:moveTo>
                <a:lnTo>
                  <a:pt x="435" y="391"/>
                </a:lnTo>
                <a:lnTo>
                  <a:pt x="433" y="391"/>
                </a:lnTo>
                <a:lnTo>
                  <a:pt x="430" y="390"/>
                </a:lnTo>
                <a:lnTo>
                  <a:pt x="427" y="389"/>
                </a:lnTo>
                <a:lnTo>
                  <a:pt x="424" y="387"/>
                </a:lnTo>
                <a:lnTo>
                  <a:pt x="423" y="385"/>
                </a:lnTo>
                <a:lnTo>
                  <a:pt x="421" y="382"/>
                </a:lnTo>
                <a:lnTo>
                  <a:pt x="421" y="379"/>
                </a:lnTo>
                <a:lnTo>
                  <a:pt x="420" y="376"/>
                </a:lnTo>
                <a:lnTo>
                  <a:pt x="421" y="373"/>
                </a:lnTo>
                <a:lnTo>
                  <a:pt x="421" y="371"/>
                </a:lnTo>
                <a:lnTo>
                  <a:pt x="423" y="368"/>
                </a:lnTo>
                <a:lnTo>
                  <a:pt x="424" y="365"/>
                </a:lnTo>
                <a:lnTo>
                  <a:pt x="427" y="363"/>
                </a:lnTo>
                <a:lnTo>
                  <a:pt x="430" y="362"/>
                </a:lnTo>
                <a:lnTo>
                  <a:pt x="433" y="361"/>
                </a:lnTo>
                <a:lnTo>
                  <a:pt x="435" y="361"/>
                </a:lnTo>
                <a:lnTo>
                  <a:pt x="701" y="361"/>
                </a:lnTo>
                <a:lnTo>
                  <a:pt x="704" y="361"/>
                </a:lnTo>
                <a:lnTo>
                  <a:pt x="706" y="362"/>
                </a:lnTo>
                <a:lnTo>
                  <a:pt x="709" y="363"/>
                </a:lnTo>
                <a:lnTo>
                  <a:pt x="712" y="365"/>
                </a:lnTo>
                <a:lnTo>
                  <a:pt x="714" y="368"/>
                </a:lnTo>
                <a:lnTo>
                  <a:pt x="715" y="371"/>
                </a:lnTo>
                <a:lnTo>
                  <a:pt x="716" y="373"/>
                </a:lnTo>
                <a:lnTo>
                  <a:pt x="716" y="376"/>
                </a:lnTo>
                <a:lnTo>
                  <a:pt x="716" y="379"/>
                </a:lnTo>
                <a:lnTo>
                  <a:pt x="715" y="382"/>
                </a:lnTo>
                <a:lnTo>
                  <a:pt x="714" y="385"/>
                </a:lnTo>
                <a:lnTo>
                  <a:pt x="712" y="387"/>
                </a:lnTo>
                <a:lnTo>
                  <a:pt x="709" y="389"/>
                </a:lnTo>
                <a:lnTo>
                  <a:pt x="706" y="390"/>
                </a:lnTo>
                <a:lnTo>
                  <a:pt x="704" y="391"/>
                </a:lnTo>
                <a:lnTo>
                  <a:pt x="701" y="391"/>
                </a:lnTo>
                <a:close/>
                <a:moveTo>
                  <a:pt x="420" y="436"/>
                </a:moveTo>
                <a:lnTo>
                  <a:pt x="421" y="433"/>
                </a:lnTo>
                <a:lnTo>
                  <a:pt x="421" y="431"/>
                </a:lnTo>
                <a:lnTo>
                  <a:pt x="423" y="428"/>
                </a:lnTo>
                <a:lnTo>
                  <a:pt x="424" y="425"/>
                </a:lnTo>
                <a:lnTo>
                  <a:pt x="427" y="423"/>
                </a:lnTo>
                <a:lnTo>
                  <a:pt x="430" y="422"/>
                </a:lnTo>
                <a:lnTo>
                  <a:pt x="433" y="421"/>
                </a:lnTo>
                <a:lnTo>
                  <a:pt x="435" y="421"/>
                </a:lnTo>
                <a:lnTo>
                  <a:pt x="663" y="421"/>
                </a:lnTo>
                <a:lnTo>
                  <a:pt x="665" y="421"/>
                </a:lnTo>
                <a:lnTo>
                  <a:pt x="669" y="422"/>
                </a:lnTo>
                <a:lnTo>
                  <a:pt x="671" y="423"/>
                </a:lnTo>
                <a:lnTo>
                  <a:pt x="673" y="425"/>
                </a:lnTo>
                <a:lnTo>
                  <a:pt x="675" y="428"/>
                </a:lnTo>
                <a:lnTo>
                  <a:pt x="676" y="431"/>
                </a:lnTo>
                <a:lnTo>
                  <a:pt x="677" y="433"/>
                </a:lnTo>
                <a:lnTo>
                  <a:pt x="678" y="436"/>
                </a:lnTo>
                <a:lnTo>
                  <a:pt x="677" y="439"/>
                </a:lnTo>
                <a:lnTo>
                  <a:pt x="676" y="442"/>
                </a:lnTo>
                <a:lnTo>
                  <a:pt x="675" y="445"/>
                </a:lnTo>
                <a:lnTo>
                  <a:pt x="673" y="447"/>
                </a:lnTo>
                <a:lnTo>
                  <a:pt x="671" y="449"/>
                </a:lnTo>
                <a:lnTo>
                  <a:pt x="669" y="450"/>
                </a:lnTo>
                <a:lnTo>
                  <a:pt x="665" y="451"/>
                </a:lnTo>
                <a:lnTo>
                  <a:pt x="663" y="451"/>
                </a:lnTo>
                <a:lnTo>
                  <a:pt x="435" y="451"/>
                </a:lnTo>
                <a:lnTo>
                  <a:pt x="433" y="451"/>
                </a:lnTo>
                <a:lnTo>
                  <a:pt x="430" y="450"/>
                </a:lnTo>
                <a:lnTo>
                  <a:pt x="427" y="449"/>
                </a:lnTo>
                <a:lnTo>
                  <a:pt x="424" y="447"/>
                </a:lnTo>
                <a:lnTo>
                  <a:pt x="423" y="445"/>
                </a:lnTo>
                <a:lnTo>
                  <a:pt x="421" y="443"/>
                </a:lnTo>
                <a:lnTo>
                  <a:pt x="421" y="439"/>
                </a:lnTo>
                <a:lnTo>
                  <a:pt x="420" y="436"/>
                </a:lnTo>
                <a:close/>
                <a:moveTo>
                  <a:pt x="682" y="511"/>
                </a:moveTo>
                <a:lnTo>
                  <a:pt x="417" y="511"/>
                </a:lnTo>
                <a:lnTo>
                  <a:pt x="414" y="511"/>
                </a:lnTo>
                <a:lnTo>
                  <a:pt x="410" y="510"/>
                </a:lnTo>
                <a:lnTo>
                  <a:pt x="408" y="509"/>
                </a:lnTo>
                <a:lnTo>
                  <a:pt x="406" y="507"/>
                </a:lnTo>
                <a:lnTo>
                  <a:pt x="404" y="505"/>
                </a:lnTo>
                <a:lnTo>
                  <a:pt x="403" y="503"/>
                </a:lnTo>
                <a:lnTo>
                  <a:pt x="402" y="499"/>
                </a:lnTo>
                <a:lnTo>
                  <a:pt x="402" y="496"/>
                </a:lnTo>
                <a:lnTo>
                  <a:pt x="402" y="493"/>
                </a:lnTo>
                <a:lnTo>
                  <a:pt x="403" y="491"/>
                </a:lnTo>
                <a:lnTo>
                  <a:pt x="404" y="488"/>
                </a:lnTo>
                <a:lnTo>
                  <a:pt x="406" y="486"/>
                </a:lnTo>
                <a:lnTo>
                  <a:pt x="408" y="484"/>
                </a:lnTo>
                <a:lnTo>
                  <a:pt x="410" y="482"/>
                </a:lnTo>
                <a:lnTo>
                  <a:pt x="414" y="481"/>
                </a:lnTo>
                <a:lnTo>
                  <a:pt x="417" y="481"/>
                </a:lnTo>
                <a:lnTo>
                  <a:pt x="682" y="481"/>
                </a:lnTo>
                <a:lnTo>
                  <a:pt x="685" y="481"/>
                </a:lnTo>
                <a:lnTo>
                  <a:pt x="688" y="482"/>
                </a:lnTo>
                <a:lnTo>
                  <a:pt x="690" y="483"/>
                </a:lnTo>
                <a:lnTo>
                  <a:pt x="692" y="486"/>
                </a:lnTo>
                <a:lnTo>
                  <a:pt x="694" y="488"/>
                </a:lnTo>
                <a:lnTo>
                  <a:pt x="695" y="491"/>
                </a:lnTo>
                <a:lnTo>
                  <a:pt x="697" y="493"/>
                </a:lnTo>
                <a:lnTo>
                  <a:pt x="697" y="496"/>
                </a:lnTo>
                <a:lnTo>
                  <a:pt x="697" y="499"/>
                </a:lnTo>
                <a:lnTo>
                  <a:pt x="695" y="503"/>
                </a:lnTo>
                <a:lnTo>
                  <a:pt x="694" y="505"/>
                </a:lnTo>
                <a:lnTo>
                  <a:pt x="692" y="507"/>
                </a:lnTo>
                <a:lnTo>
                  <a:pt x="690" y="509"/>
                </a:lnTo>
                <a:lnTo>
                  <a:pt x="688" y="510"/>
                </a:lnTo>
                <a:lnTo>
                  <a:pt x="685" y="511"/>
                </a:lnTo>
                <a:lnTo>
                  <a:pt x="682" y="511"/>
                </a:lnTo>
                <a:close/>
                <a:moveTo>
                  <a:pt x="552" y="781"/>
                </a:moveTo>
                <a:lnTo>
                  <a:pt x="553" y="766"/>
                </a:lnTo>
                <a:lnTo>
                  <a:pt x="554" y="751"/>
                </a:lnTo>
                <a:lnTo>
                  <a:pt x="555" y="736"/>
                </a:lnTo>
                <a:lnTo>
                  <a:pt x="555" y="722"/>
                </a:lnTo>
                <a:lnTo>
                  <a:pt x="556" y="700"/>
                </a:lnTo>
                <a:lnTo>
                  <a:pt x="557" y="682"/>
                </a:lnTo>
                <a:lnTo>
                  <a:pt x="558" y="667"/>
                </a:lnTo>
                <a:lnTo>
                  <a:pt x="561" y="654"/>
                </a:lnTo>
                <a:lnTo>
                  <a:pt x="563" y="648"/>
                </a:lnTo>
                <a:lnTo>
                  <a:pt x="565" y="644"/>
                </a:lnTo>
                <a:lnTo>
                  <a:pt x="568" y="640"/>
                </a:lnTo>
                <a:lnTo>
                  <a:pt x="570" y="637"/>
                </a:lnTo>
                <a:lnTo>
                  <a:pt x="573" y="635"/>
                </a:lnTo>
                <a:lnTo>
                  <a:pt x="578" y="633"/>
                </a:lnTo>
                <a:lnTo>
                  <a:pt x="581" y="632"/>
                </a:lnTo>
                <a:lnTo>
                  <a:pt x="586" y="631"/>
                </a:lnTo>
                <a:lnTo>
                  <a:pt x="594" y="632"/>
                </a:lnTo>
                <a:lnTo>
                  <a:pt x="601" y="635"/>
                </a:lnTo>
                <a:lnTo>
                  <a:pt x="603" y="637"/>
                </a:lnTo>
                <a:lnTo>
                  <a:pt x="606" y="639"/>
                </a:lnTo>
                <a:lnTo>
                  <a:pt x="608" y="642"/>
                </a:lnTo>
                <a:lnTo>
                  <a:pt x="610" y="645"/>
                </a:lnTo>
                <a:lnTo>
                  <a:pt x="613" y="654"/>
                </a:lnTo>
                <a:lnTo>
                  <a:pt x="614" y="665"/>
                </a:lnTo>
                <a:lnTo>
                  <a:pt x="615" y="678"/>
                </a:lnTo>
                <a:lnTo>
                  <a:pt x="616" y="696"/>
                </a:lnTo>
                <a:lnTo>
                  <a:pt x="617" y="717"/>
                </a:lnTo>
                <a:lnTo>
                  <a:pt x="619" y="740"/>
                </a:lnTo>
                <a:lnTo>
                  <a:pt x="621" y="751"/>
                </a:lnTo>
                <a:lnTo>
                  <a:pt x="626" y="762"/>
                </a:lnTo>
                <a:lnTo>
                  <a:pt x="630" y="773"/>
                </a:lnTo>
                <a:lnTo>
                  <a:pt x="635" y="782"/>
                </a:lnTo>
                <a:lnTo>
                  <a:pt x="552" y="781"/>
                </a:lnTo>
                <a:close/>
                <a:moveTo>
                  <a:pt x="435" y="301"/>
                </a:moveTo>
                <a:lnTo>
                  <a:pt x="682" y="301"/>
                </a:lnTo>
                <a:lnTo>
                  <a:pt x="685" y="301"/>
                </a:lnTo>
                <a:lnTo>
                  <a:pt x="688" y="302"/>
                </a:lnTo>
                <a:lnTo>
                  <a:pt x="690" y="303"/>
                </a:lnTo>
                <a:lnTo>
                  <a:pt x="692" y="305"/>
                </a:lnTo>
                <a:lnTo>
                  <a:pt x="694" y="308"/>
                </a:lnTo>
                <a:lnTo>
                  <a:pt x="695" y="310"/>
                </a:lnTo>
                <a:lnTo>
                  <a:pt x="697" y="313"/>
                </a:lnTo>
                <a:lnTo>
                  <a:pt x="697" y="316"/>
                </a:lnTo>
                <a:lnTo>
                  <a:pt x="697" y="319"/>
                </a:lnTo>
                <a:lnTo>
                  <a:pt x="695" y="321"/>
                </a:lnTo>
                <a:lnTo>
                  <a:pt x="694" y="325"/>
                </a:lnTo>
                <a:lnTo>
                  <a:pt x="692" y="327"/>
                </a:lnTo>
                <a:lnTo>
                  <a:pt x="690" y="329"/>
                </a:lnTo>
                <a:lnTo>
                  <a:pt x="688" y="330"/>
                </a:lnTo>
                <a:lnTo>
                  <a:pt x="685" y="331"/>
                </a:lnTo>
                <a:lnTo>
                  <a:pt x="682" y="331"/>
                </a:lnTo>
                <a:lnTo>
                  <a:pt x="435" y="331"/>
                </a:lnTo>
                <a:lnTo>
                  <a:pt x="433" y="331"/>
                </a:lnTo>
                <a:lnTo>
                  <a:pt x="430" y="330"/>
                </a:lnTo>
                <a:lnTo>
                  <a:pt x="427" y="329"/>
                </a:lnTo>
                <a:lnTo>
                  <a:pt x="424" y="327"/>
                </a:lnTo>
                <a:lnTo>
                  <a:pt x="423" y="325"/>
                </a:lnTo>
                <a:lnTo>
                  <a:pt x="421" y="321"/>
                </a:lnTo>
                <a:lnTo>
                  <a:pt x="421" y="319"/>
                </a:lnTo>
                <a:lnTo>
                  <a:pt x="420" y="316"/>
                </a:lnTo>
                <a:lnTo>
                  <a:pt x="421" y="313"/>
                </a:lnTo>
                <a:lnTo>
                  <a:pt x="421" y="310"/>
                </a:lnTo>
                <a:lnTo>
                  <a:pt x="423" y="308"/>
                </a:lnTo>
                <a:lnTo>
                  <a:pt x="424" y="305"/>
                </a:lnTo>
                <a:lnTo>
                  <a:pt x="427" y="303"/>
                </a:lnTo>
                <a:lnTo>
                  <a:pt x="430" y="302"/>
                </a:lnTo>
                <a:lnTo>
                  <a:pt x="433" y="301"/>
                </a:lnTo>
                <a:lnTo>
                  <a:pt x="435" y="301"/>
                </a:lnTo>
                <a:close/>
                <a:moveTo>
                  <a:pt x="454" y="151"/>
                </a:moveTo>
                <a:lnTo>
                  <a:pt x="530" y="151"/>
                </a:lnTo>
                <a:lnTo>
                  <a:pt x="534" y="151"/>
                </a:lnTo>
                <a:lnTo>
                  <a:pt x="536" y="152"/>
                </a:lnTo>
                <a:lnTo>
                  <a:pt x="539" y="153"/>
                </a:lnTo>
                <a:lnTo>
                  <a:pt x="541" y="155"/>
                </a:lnTo>
                <a:lnTo>
                  <a:pt x="542" y="157"/>
                </a:lnTo>
                <a:lnTo>
                  <a:pt x="544" y="160"/>
                </a:lnTo>
                <a:lnTo>
                  <a:pt x="545" y="163"/>
                </a:lnTo>
                <a:lnTo>
                  <a:pt x="545" y="166"/>
                </a:lnTo>
                <a:lnTo>
                  <a:pt x="545" y="169"/>
                </a:lnTo>
                <a:lnTo>
                  <a:pt x="544" y="171"/>
                </a:lnTo>
                <a:lnTo>
                  <a:pt x="542" y="175"/>
                </a:lnTo>
                <a:lnTo>
                  <a:pt x="541" y="177"/>
                </a:lnTo>
                <a:lnTo>
                  <a:pt x="539" y="178"/>
                </a:lnTo>
                <a:lnTo>
                  <a:pt x="536" y="180"/>
                </a:lnTo>
                <a:lnTo>
                  <a:pt x="534" y="180"/>
                </a:lnTo>
                <a:lnTo>
                  <a:pt x="530" y="181"/>
                </a:lnTo>
                <a:lnTo>
                  <a:pt x="454" y="181"/>
                </a:lnTo>
                <a:lnTo>
                  <a:pt x="451" y="180"/>
                </a:lnTo>
                <a:lnTo>
                  <a:pt x="449" y="180"/>
                </a:lnTo>
                <a:lnTo>
                  <a:pt x="446" y="178"/>
                </a:lnTo>
                <a:lnTo>
                  <a:pt x="444" y="177"/>
                </a:lnTo>
                <a:lnTo>
                  <a:pt x="441" y="175"/>
                </a:lnTo>
                <a:lnTo>
                  <a:pt x="440" y="171"/>
                </a:lnTo>
                <a:lnTo>
                  <a:pt x="439" y="169"/>
                </a:lnTo>
                <a:lnTo>
                  <a:pt x="439" y="166"/>
                </a:lnTo>
                <a:lnTo>
                  <a:pt x="439" y="163"/>
                </a:lnTo>
                <a:lnTo>
                  <a:pt x="440" y="160"/>
                </a:lnTo>
                <a:lnTo>
                  <a:pt x="441" y="157"/>
                </a:lnTo>
                <a:lnTo>
                  <a:pt x="444" y="155"/>
                </a:lnTo>
                <a:lnTo>
                  <a:pt x="446" y="153"/>
                </a:lnTo>
                <a:lnTo>
                  <a:pt x="449" y="152"/>
                </a:lnTo>
                <a:lnTo>
                  <a:pt x="451" y="151"/>
                </a:lnTo>
                <a:lnTo>
                  <a:pt x="454" y="151"/>
                </a:lnTo>
                <a:close/>
                <a:moveTo>
                  <a:pt x="879" y="12"/>
                </a:moveTo>
                <a:lnTo>
                  <a:pt x="874" y="7"/>
                </a:lnTo>
                <a:lnTo>
                  <a:pt x="869" y="4"/>
                </a:lnTo>
                <a:lnTo>
                  <a:pt x="864" y="2"/>
                </a:lnTo>
                <a:lnTo>
                  <a:pt x="858" y="1"/>
                </a:lnTo>
                <a:lnTo>
                  <a:pt x="858" y="0"/>
                </a:lnTo>
                <a:lnTo>
                  <a:pt x="375" y="0"/>
                </a:lnTo>
                <a:lnTo>
                  <a:pt x="366" y="1"/>
                </a:lnTo>
                <a:lnTo>
                  <a:pt x="359" y="4"/>
                </a:lnTo>
                <a:lnTo>
                  <a:pt x="351" y="7"/>
                </a:lnTo>
                <a:lnTo>
                  <a:pt x="345" y="14"/>
                </a:lnTo>
                <a:lnTo>
                  <a:pt x="341" y="18"/>
                </a:lnTo>
                <a:lnTo>
                  <a:pt x="337" y="22"/>
                </a:lnTo>
                <a:lnTo>
                  <a:pt x="335" y="28"/>
                </a:lnTo>
                <a:lnTo>
                  <a:pt x="333" y="33"/>
                </a:lnTo>
                <a:lnTo>
                  <a:pt x="330" y="44"/>
                </a:lnTo>
                <a:lnTo>
                  <a:pt x="328" y="55"/>
                </a:lnTo>
                <a:lnTo>
                  <a:pt x="326" y="72"/>
                </a:lnTo>
                <a:lnTo>
                  <a:pt x="326" y="81"/>
                </a:lnTo>
                <a:lnTo>
                  <a:pt x="326" y="96"/>
                </a:lnTo>
                <a:lnTo>
                  <a:pt x="326" y="135"/>
                </a:lnTo>
                <a:lnTo>
                  <a:pt x="324" y="193"/>
                </a:lnTo>
                <a:lnTo>
                  <a:pt x="321" y="265"/>
                </a:lnTo>
                <a:lnTo>
                  <a:pt x="317" y="347"/>
                </a:lnTo>
                <a:lnTo>
                  <a:pt x="311" y="434"/>
                </a:lnTo>
                <a:lnTo>
                  <a:pt x="305" y="477"/>
                </a:lnTo>
                <a:lnTo>
                  <a:pt x="301" y="520"/>
                </a:lnTo>
                <a:lnTo>
                  <a:pt x="295" y="562"/>
                </a:lnTo>
                <a:lnTo>
                  <a:pt x="288" y="601"/>
                </a:lnTo>
                <a:lnTo>
                  <a:pt x="105" y="601"/>
                </a:lnTo>
                <a:lnTo>
                  <a:pt x="94" y="602"/>
                </a:lnTo>
                <a:lnTo>
                  <a:pt x="84" y="606"/>
                </a:lnTo>
                <a:lnTo>
                  <a:pt x="76" y="610"/>
                </a:lnTo>
                <a:lnTo>
                  <a:pt x="68" y="616"/>
                </a:lnTo>
                <a:lnTo>
                  <a:pt x="64" y="621"/>
                </a:lnTo>
                <a:lnTo>
                  <a:pt x="61" y="625"/>
                </a:lnTo>
                <a:lnTo>
                  <a:pt x="59" y="630"/>
                </a:lnTo>
                <a:lnTo>
                  <a:pt x="57" y="636"/>
                </a:lnTo>
                <a:lnTo>
                  <a:pt x="53" y="647"/>
                </a:lnTo>
                <a:lnTo>
                  <a:pt x="51" y="661"/>
                </a:lnTo>
                <a:lnTo>
                  <a:pt x="50" y="675"/>
                </a:lnTo>
                <a:lnTo>
                  <a:pt x="50" y="690"/>
                </a:lnTo>
                <a:lnTo>
                  <a:pt x="50" y="706"/>
                </a:lnTo>
                <a:lnTo>
                  <a:pt x="51" y="722"/>
                </a:lnTo>
                <a:lnTo>
                  <a:pt x="52" y="753"/>
                </a:lnTo>
                <a:lnTo>
                  <a:pt x="51" y="784"/>
                </a:lnTo>
                <a:lnTo>
                  <a:pt x="49" y="797"/>
                </a:lnTo>
                <a:lnTo>
                  <a:pt x="46" y="810"/>
                </a:lnTo>
                <a:lnTo>
                  <a:pt x="44" y="816"/>
                </a:lnTo>
                <a:lnTo>
                  <a:pt x="42" y="821"/>
                </a:lnTo>
                <a:lnTo>
                  <a:pt x="38" y="825"/>
                </a:lnTo>
                <a:lnTo>
                  <a:pt x="35" y="830"/>
                </a:lnTo>
                <a:lnTo>
                  <a:pt x="29" y="835"/>
                </a:lnTo>
                <a:lnTo>
                  <a:pt x="20" y="839"/>
                </a:lnTo>
                <a:lnTo>
                  <a:pt x="11" y="841"/>
                </a:lnTo>
                <a:lnTo>
                  <a:pt x="0" y="842"/>
                </a:lnTo>
                <a:lnTo>
                  <a:pt x="0" y="872"/>
                </a:lnTo>
                <a:lnTo>
                  <a:pt x="465" y="872"/>
                </a:lnTo>
                <a:lnTo>
                  <a:pt x="474" y="871"/>
                </a:lnTo>
                <a:lnTo>
                  <a:pt x="482" y="870"/>
                </a:lnTo>
                <a:lnTo>
                  <a:pt x="490" y="869"/>
                </a:lnTo>
                <a:lnTo>
                  <a:pt x="496" y="867"/>
                </a:lnTo>
                <a:lnTo>
                  <a:pt x="503" y="865"/>
                </a:lnTo>
                <a:lnTo>
                  <a:pt x="509" y="862"/>
                </a:lnTo>
                <a:lnTo>
                  <a:pt x="514" y="859"/>
                </a:lnTo>
                <a:lnTo>
                  <a:pt x="520" y="854"/>
                </a:lnTo>
                <a:lnTo>
                  <a:pt x="528" y="846"/>
                </a:lnTo>
                <a:lnTo>
                  <a:pt x="535" y="836"/>
                </a:lnTo>
                <a:lnTo>
                  <a:pt x="541" y="824"/>
                </a:lnTo>
                <a:lnTo>
                  <a:pt x="545" y="812"/>
                </a:lnTo>
                <a:lnTo>
                  <a:pt x="706" y="812"/>
                </a:lnTo>
                <a:lnTo>
                  <a:pt x="712" y="811"/>
                </a:lnTo>
                <a:lnTo>
                  <a:pt x="717" y="810"/>
                </a:lnTo>
                <a:lnTo>
                  <a:pt x="722" y="809"/>
                </a:lnTo>
                <a:lnTo>
                  <a:pt x="728" y="807"/>
                </a:lnTo>
                <a:lnTo>
                  <a:pt x="737" y="802"/>
                </a:lnTo>
                <a:lnTo>
                  <a:pt x="746" y="793"/>
                </a:lnTo>
                <a:lnTo>
                  <a:pt x="753" y="786"/>
                </a:lnTo>
                <a:lnTo>
                  <a:pt x="760" y="776"/>
                </a:lnTo>
                <a:lnTo>
                  <a:pt x="766" y="764"/>
                </a:lnTo>
                <a:lnTo>
                  <a:pt x="773" y="751"/>
                </a:lnTo>
                <a:lnTo>
                  <a:pt x="778" y="737"/>
                </a:lnTo>
                <a:lnTo>
                  <a:pt x="783" y="722"/>
                </a:lnTo>
                <a:lnTo>
                  <a:pt x="788" y="706"/>
                </a:lnTo>
                <a:lnTo>
                  <a:pt x="792" y="689"/>
                </a:lnTo>
                <a:lnTo>
                  <a:pt x="800" y="652"/>
                </a:lnTo>
                <a:lnTo>
                  <a:pt x="807" y="611"/>
                </a:lnTo>
                <a:lnTo>
                  <a:pt x="813" y="568"/>
                </a:lnTo>
                <a:lnTo>
                  <a:pt x="818" y="522"/>
                </a:lnTo>
                <a:lnTo>
                  <a:pt x="821" y="475"/>
                </a:lnTo>
                <a:lnTo>
                  <a:pt x="824" y="427"/>
                </a:lnTo>
                <a:lnTo>
                  <a:pt x="826" y="378"/>
                </a:lnTo>
                <a:lnTo>
                  <a:pt x="827" y="330"/>
                </a:lnTo>
                <a:lnTo>
                  <a:pt x="828" y="236"/>
                </a:lnTo>
                <a:lnTo>
                  <a:pt x="828" y="150"/>
                </a:lnTo>
                <a:lnTo>
                  <a:pt x="900" y="151"/>
                </a:lnTo>
                <a:lnTo>
                  <a:pt x="900" y="136"/>
                </a:lnTo>
                <a:lnTo>
                  <a:pt x="901" y="115"/>
                </a:lnTo>
                <a:lnTo>
                  <a:pt x="900" y="78"/>
                </a:lnTo>
                <a:lnTo>
                  <a:pt x="898" y="59"/>
                </a:lnTo>
                <a:lnTo>
                  <a:pt x="894" y="41"/>
                </a:lnTo>
                <a:lnTo>
                  <a:pt x="891" y="32"/>
                </a:lnTo>
                <a:lnTo>
                  <a:pt x="887" y="23"/>
                </a:lnTo>
                <a:lnTo>
                  <a:pt x="883" y="17"/>
                </a:lnTo>
                <a:lnTo>
                  <a:pt x="87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4147">
            <a:extLst>
              <a:ext uri="{FF2B5EF4-FFF2-40B4-BE49-F238E27FC236}">
                <a16:creationId xmlns:a16="http://schemas.microsoft.com/office/drawing/2014/main" id="{FB5F924B-BD01-40E6-8FE1-4F08F6FEF85C}"/>
              </a:ext>
            </a:extLst>
          </p:cNvPr>
          <p:cNvSpPr>
            <a:spLocks noEditPoints="1"/>
          </p:cNvSpPr>
          <p:nvPr/>
        </p:nvSpPr>
        <p:spPr bwMode="auto">
          <a:xfrm>
            <a:off x="3255318" y="5626100"/>
            <a:ext cx="287338" cy="285750"/>
          </a:xfrm>
          <a:custGeom>
            <a:avLst/>
            <a:gdLst>
              <a:gd name="T0" fmla="*/ 30 w 902"/>
              <a:gd name="T1" fmla="*/ 420 h 901"/>
              <a:gd name="T2" fmla="*/ 692 w 902"/>
              <a:gd name="T3" fmla="*/ 773 h 901"/>
              <a:gd name="T4" fmla="*/ 685 w 902"/>
              <a:gd name="T5" fmla="*/ 785 h 901"/>
              <a:gd name="T6" fmla="*/ 671 w 902"/>
              <a:gd name="T7" fmla="*/ 787 h 901"/>
              <a:gd name="T8" fmla="*/ 662 w 902"/>
              <a:gd name="T9" fmla="*/ 776 h 901"/>
              <a:gd name="T10" fmla="*/ 664 w 902"/>
              <a:gd name="T11" fmla="*/ 537 h 901"/>
              <a:gd name="T12" fmla="*/ 677 w 902"/>
              <a:gd name="T13" fmla="*/ 530 h 901"/>
              <a:gd name="T14" fmla="*/ 689 w 902"/>
              <a:gd name="T15" fmla="*/ 537 h 901"/>
              <a:gd name="T16" fmla="*/ 571 w 902"/>
              <a:gd name="T17" fmla="*/ 773 h 901"/>
              <a:gd name="T18" fmla="*/ 565 w 902"/>
              <a:gd name="T19" fmla="*/ 785 h 901"/>
              <a:gd name="T20" fmla="*/ 550 w 902"/>
              <a:gd name="T21" fmla="*/ 787 h 901"/>
              <a:gd name="T22" fmla="*/ 541 w 902"/>
              <a:gd name="T23" fmla="*/ 776 h 901"/>
              <a:gd name="T24" fmla="*/ 544 w 902"/>
              <a:gd name="T25" fmla="*/ 537 h 901"/>
              <a:gd name="T26" fmla="*/ 556 w 902"/>
              <a:gd name="T27" fmla="*/ 530 h 901"/>
              <a:gd name="T28" fmla="*/ 569 w 902"/>
              <a:gd name="T29" fmla="*/ 537 h 901"/>
              <a:gd name="T30" fmla="*/ 361 w 902"/>
              <a:gd name="T31" fmla="*/ 773 h 901"/>
              <a:gd name="T32" fmla="*/ 354 w 902"/>
              <a:gd name="T33" fmla="*/ 785 h 901"/>
              <a:gd name="T34" fmla="*/ 340 w 902"/>
              <a:gd name="T35" fmla="*/ 787 h 901"/>
              <a:gd name="T36" fmla="*/ 331 w 902"/>
              <a:gd name="T37" fmla="*/ 776 h 901"/>
              <a:gd name="T38" fmla="*/ 334 w 902"/>
              <a:gd name="T39" fmla="*/ 537 h 901"/>
              <a:gd name="T40" fmla="*/ 346 w 902"/>
              <a:gd name="T41" fmla="*/ 530 h 901"/>
              <a:gd name="T42" fmla="*/ 358 w 902"/>
              <a:gd name="T43" fmla="*/ 537 h 901"/>
              <a:gd name="T44" fmla="*/ 241 w 902"/>
              <a:gd name="T45" fmla="*/ 773 h 901"/>
              <a:gd name="T46" fmla="*/ 234 w 902"/>
              <a:gd name="T47" fmla="*/ 785 h 901"/>
              <a:gd name="T48" fmla="*/ 220 w 902"/>
              <a:gd name="T49" fmla="*/ 787 h 901"/>
              <a:gd name="T50" fmla="*/ 211 w 902"/>
              <a:gd name="T51" fmla="*/ 776 h 901"/>
              <a:gd name="T52" fmla="*/ 213 w 902"/>
              <a:gd name="T53" fmla="*/ 537 h 901"/>
              <a:gd name="T54" fmla="*/ 226 w 902"/>
              <a:gd name="T55" fmla="*/ 530 h 901"/>
              <a:gd name="T56" fmla="*/ 238 w 902"/>
              <a:gd name="T57" fmla="*/ 537 h 901"/>
              <a:gd name="T58" fmla="*/ 103 w 902"/>
              <a:gd name="T59" fmla="*/ 241 h 901"/>
              <a:gd name="T60" fmla="*/ 141 w 902"/>
              <a:gd name="T61" fmla="*/ 155 h 901"/>
              <a:gd name="T62" fmla="*/ 204 w 902"/>
              <a:gd name="T63" fmla="*/ 93 h 901"/>
              <a:gd name="T64" fmla="*/ 286 w 902"/>
              <a:gd name="T65" fmla="*/ 62 h 901"/>
              <a:gd name="T66" fmla="*/ 322 w 902"/>
              <a:gd name="T67" fmla="*/ 81 h 901"/>
              <a:gd name="T68" fmla="*/ 541 w 902"/>
              <a:gd name="T69" fmla="*/ 90 h 901"/>
              <a:gd name="T70" fmla="*/ 587 w 902"/>
              <a:gd name="T71" fmla="*/ 77 h 901"/>
              <a:gd name="T72" fmla="*/ 634 w 902"/>
              <a:gd name="T73" fmla="*/ 65 h 901"/>
              <a:gd name="T74" fmla="*/ 713 w 902"/>
              <a:gd name="T75" fmla="*/ 104 h 901"/>
              <a:gd name="T76" fmla="*/ 772 w 902"/>
              <a:gd name="T77" fmla="*/ 171 h 901"/>
              <a:gd name="T78" fmla="*/ 831 w 902"/>
              <a:gd name="T79" fmla="*/ 390 h 901"/>
              <a:gd name="T80" fmla="*/ 829 w 902"/>
              <a:gd name="T81" fmla="*/ 234 h 901"/>
              <a:gd name="T82" fmla="*/ 786 w 902"/>
              <a:gd name="T83" fmla="*/ 137 h 901"/>
              <a:gd name="T84" fmla="*/ 713 w 902"/>
              <a:gd name="T85" fmla="*/ 67 h 901"/>
              <a:gd name="T86" fmla="*/ 619 w 902"/>
              <a:gd name="T87" fmla="*/ 32 h 901"/>
              <a:gd name="T88" fmla="*/ 576 w 902"/>
              <a:gd name="T89" fmla="*/ 7 h 901"/>
              <a:gd name="T90" fmla="*/ 361 w 902"/>
              <a:gd name="T91" fmla="*/ 0 h 901"/>
              <a:gd name="T92" fmla="*/ 320 w 902"/>
              <a:gd name="T93" fmla="*/ 11 h 901"/>
              <a:gd name="T94" fmla="*/ 264 w 902"/>
              <a:gd name="T95" fmla="*/ 36 h 901"/>
              <a:gd name="T96" fmla="*/ 173 w 902"/>
              <a:gd name="T97" fmla="*/ 79 h 901"/>
              <a:gd name="T98" fmla="*/ 105 w 902"/>
              <a:gd name="T99" fmla="*/ 155 h 901"/>
              <a:gd name="T100" fmla="*/ 41 w 902"/>
              <a:gd name="T101" fmla="*/ 390 h 901"/>
              <a:gd name="T102" fmla="*/ 4 w 902"/>
              <a:gd name="T103" fmla="*/ 395 h 901"/>
              <a:gd name="T104" fmla="*/ 0 w 902"/>
              <a:gd name="T105" fmla="*/ 465 h 901"/>
              <a:gd name="T106" fmla="*/ 7 w 902"/>
              <a:gd name="T107" fmla="*/ 478 h 901"/>
              <a:gd name="T108" fmla="*/ 114 w 902"/>
              <a:gd name="T109" fmla="*/ 889 h 901"/>
              <a:gd name="T110" fmla="*/ 773 w 902"/>
              <a:gd name="T111" fmla="*/ 901 h 901"/>
              <a:gd name="T112" fmla="*/ 862 w 902"/>
              <a:gd name="T113" fmla="*/ 480 h 901"/>
              <a:gd name="T114" fmla="*/ 897 w 902"/>
              <a:gd name="T115" fmla="*/ 476 h 901"/>
              <a:gd name="T116" fmla="*/ 902 w 902"/>
              <a:gd name="T117" fmla="*/ 405 h 901"/>
              <a:gd name="T118" fmla="*/ 895 w 902"/>
              <a:gd name="T119" fmla="*/ 3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1">
                <a:moveTo>
                  <a:pt x="872" y="450"/>
                </a:moveTo>
                <a:lnTo>
                  <a:pt x="849" y="450"/>
                </a:lnTo>
                <a:lnTo>
                  <a:pt x="54" y="450"/>
                </a:lnTo>
                <a:lnTo>
                  <a:pt x="30" y="450"/>
                </a:lnTo>
                <a:lnTo>
                  <a:pt x="30" y="420"/>
                </a:lnTo>
                <a:lnTo>
                  <a:pt x="54" y="420"/>
                </a:lnTo>
                <a:lnTo>
                  <a:pt x="849" y="420"/>
                </a:lnTo>
                <a:lnTo>
                  <a:pt x="872" y="420"/>
                </a:lnTo>
                <a:lnTo>
                  <a:pt x="872" y="450"/>
                </a:lnTo>
                <a:close/>
                <a:moveTo>
                  <a:pt x="692" y="773"/>
                </a:moveTo>
                <a:lnTo>
                  <a:pt x="692" y="776"/>
                </a:lnTo>
                <a:lnTo>
                  <a:pt x="690" y="778"/>
                </a:lnTo>
                <a:lnTo>
                  <a:pt x="689" y="781"/>
                </a:lnTo>
                <a:lnTo>
                  <a:pt x="687" y="783"/>
                </a:lnTo>
                <a:lnTo>
                  <a:pt x="685" y="785"/>
                </a:lnTo>
                <a:lnTo>
                  <a:pt x="683" y="787"/>
                </a:lnTo>
                <a:lnTo>
                  <a:pt x="680" y="788"/>
                </a:lnTo>
                <a:lnTo>
                  <a:pt x="677" y="788"/>
                </a:lnTo>
                <a:lnTo>
                  <a:pt x="673" y="788"/>
                </a:lnTo>
                <a:lnTo>
                  <a:pt x="671" y="787"/>
                </a:lnTo>
                <a:lnTo>
                  <a:pt x="668" y="785"/>
                </a:lnTo>
                <a:lnTo>
                  <a:pt x="666" y="783"/>
                </a:lnTo>
                <a:lnTo>
                  <a:pt x="664" y="781"/>
                </a:lnTo>
                <a:lnTo>
                  <a:pt x="663" y="778"/>
                </a:lnTo>
                <a:lnTo>
                  <a:pt x="662" y="776"/>
                </a:lnTo>
                <a:lnTo>
                  <a:pt x="662" y="773"/>
                </a:lnTo>
                <a:lnTo>
                  <a:pt x="662" y="545"/>
                </a:lnTo>
                <a:lnTo>
                  <a:pt x="662" y="542"/>
                </a:lnTo>
                <a:lnTo>
                  <a:pt x="663" y="539"/>
                </a:lnTo>
                <a:lnTo>
                  <a:pt x="664" y="537"/>
                </a:lnTo>
                <a:lnTo>
                  <a:pt x="666" y="535"/>
                </a:lnTo>
                <a:lnTo>
                  <a:pt x="668" y="532"/>
                </a:lnTo>
                <a:lnTo>
                  <a:pt x="671" y="531"/>
                </a:lnTo>
                <a:lnTo>
                  <a:pt x="673" y="530"/>
                </a:lnTo>
                <a:lnTo>
                  <a:pt x="677" y="530"/>
                </a:lnTo>
                <a:lnTo>
                  <a:pt x="680" y="530"/>
                </a:lnTo>
                <a:lnTo>
                  <a:pt x="683" y="531"/>
                </a:lnTo>
                <a:lnTo>
                  <a:pt x="685" y="532"/>
                </a:lnTo>
                <a:lnTo>
                  <a:pt x="687" y="535"/>
                </a:lnTo>
                <a:lnTo>
                  <a:pt x="689" y="537"/>
                </a:lnTo>
                <a:lnTo>
                  <a:pt x="690" y="539"/>
                </a:lnTo>
                <a:lnTo>
                  <a:pt x="692" y="542"/>
                </a:lnTo>
                <a:lnTo>
                  <a:pt x="692" y="545"/>
                </a:lnTo>
                <a:lnTo>
                  <a:pt x="692" y="773"/>
                </a:lnTo>
                <a:close/>
                <a:moveTo>
                  <a:pt x="571" y="773"/>
                </a:moveTo>
                <a:lnTo>
                  <a:pt x="571" y="776"/>
                </a:lnTo>
                <a:lnTo>
                  <a:pt x="570" y="778"/>
                </a:lnTo>
                <a:lnTo>
                  <a:pt x="569" y="781"/>
                </a:lnTo>
                <a:lnTo>
                  <a:pt x="567" y="783"/>
                </a:lnTo>
                <a:lnTo>
                  <a:pt x="565" y="785"/>
                </a:lnTo>
                <a:lnTo>
                  <a:pt x="562" y="787"/>
                </a:lnTo>
                <a:lnTo>
                  <a:pt x="560" y="788"/>
                </a:lnTo>
                <a:lnTo>
                  <a:pt x="556" y="788"/>
                </a:lnTo>
                <a:lnTo>
                  <a:pt x="553" y="788"/>
                </a:lnTo>
                <a:lnTo>
                  <a:pt x="550" y="787"/>
                </a:lnTo>
                <a:lnTo>
                  <a:pt x="548" y="785"/>
                </a:lnTo>
                <a:lnTo>
                  <a:pt x="546" y="783"/>
                </a:lnTo>
                <a:lnTo>
                  <a:pt x="544" y="781"/>
                </a:lnTo>
                <a:lnTo>
                  <a:pt x="543" y="778"/>
                </a:lnTo>
                <a:lnTo>
                  <a:pt x="541" y="776"/>
                </a:lnTo>
                <a:lnTo>
                  <a:pt x="541" y="773"/>
                </a:lnTo>
                <a:lnTo>
                  <a:pt x="541" y="545"/>
                </a:lnTo>
                <a:lnTo>
                  <a:pt x="541" y="542"/>
                </a:lnTo>
                <a:lnTo>
                  <a:pt x="543" y="539"/>
                </a:lnTo>
                <a:lnTo>
                  <a:pt x="544" y="537"/>
                </a:lnTo>
                <a:lnTo>
                  <a:pt x="546" y="535"/>
                </a:lnTo>
                <a:lnTo>
                  <a:pt x="548" y="532"/>
                </a:lnTo>
                <a:lnTo>
                  <a:pt x="550" y="531"/>
                </a:lnTo>
                <a:lnTo>
                  <a:pt x="553" y="530"/>
                </a:lnTo>
                <a:lnTo>
                  <a:pt x="556" y="530"/>
                </a:lnTo>
                <a:lnTo>
                  <a:pt x="560" y="530"/>
                </a:lnTo>
                <a:lnTo>
                  <a:pt x="562" y="531"/>
                </a:lnTo>
                <a:lnTo>
                  <a:pt x="565" y="532"/>
                </a:lnTo>
                <a:lnTo>
                  <a:pt x="567" y="535"/>
                </a:lnTo>
                <a:lnTo>
                  <a:pt x="569" y="537"/>
                </a:lnTo>
                <a:lnTo>
                  <a:pt x="570" y="539"/>
                </a:lnTo>
                <a:lnTo>
                  <a:pt x="571" y="542"/>
                </a:lnTo>
                <a:lnTo>
                  <a:pt x="571" y="545"/>
                </a:lnTo>
                <a:lnTo>
                  <a:pt x="571" y="773"/>
                </a:lnTo>
                <a:close/>
                <a:moveTo>
                  <a:pt x="361" y="773"/>
                </a:moveTo>
                <a:lnTo>
                  <a:pt x="360" y="776"/>
                </a:lnTo>
                <a:lnTo>
                  <a:pt x="360" y="778"/>
                </a:lnTo>
                <a:lnTo>
                  <a:pt x="358" y="781"/>
                </a:lnTo>
                <a:lnTo>
                  <a:pt x="357" y="783"/>
                </a:lnTo>
                <a:lnTo>
                  <a:pt x="354" y="785"/>
                </a:lnTo>
                <a:lnTo>
                  <a:pt x="352" y="787"/>
                </a:lnTo>
                <a:lnTo>
                  <a:pt x="349" y="788"/>
                </a:lnTo>
                <a:lnTo>
                  <a:pt x="346" y="788"/>
                </a:lnTo>
                <a:lnTo>
                  <a:pt x="343" y="788"/>
                </a:lnTo>
                <a:lnTo>
                  <a:pt x="340" y="787"/>
                </a:lnTo>
                <a:lnTo>
                  <a:pt x="338" y="785"/>
                </a:lnTo>
                <a:lnTo>
                  <a:pt x="336" y="783"/>
                </a:lnTo>
                <a:lnTo>
                  <a:pt x="334" y="781"/>
                </a:lnTo>
                <a:lnTo>
                  <a:pt x="332" y="778"/>
                </a:lnTo>
                <a:lnTo>
                  <a:pt x="331" y="776"/>
                </a:lnTo>
                <a:lnTo>
                  <a:pt x="331" y="773"/>
                </a:lnTo>
                <a:lnTo>
                  <a:pt x="331" y="545"/>
                </a:lnTo>
                <a:lnTo>
                  <a:pt x="331" y="542"/>
                </a:lnTo>
                <a:lnTo>
                  <a:pt x="332" y="539"/>
                </a:lnTo>
                <a:lnTo>
                  <a:pt x="334" y="537"/>
                </a:lnTo>
                <a:lnTo>
                  <a:pt x="336" y="535"/>
                </a:lnTo>
                <a:lnTo>
                  <a:pt x="338" y="532"/>
                </a:lnTo>
                <a:lnTo>
                  <a:pt x="340" y="531"/>
                </a:lnTo>
                <a:lnTo>
                  <a:pt x="343" y="530"/>
                </a:lnTo>
                <a:lnTo>
                  <a:pt x="346" y="530"/>
                </a:lnTo>
                <a:lnTo>
                  <a:pt x="349" y="530"/>
                </a:lnTo>
                <a:lnTo>
                  <a:pt x="352" y="531"/>
                </a:lnTo>
                <a:lnTo>
                  <a:pt x="354" y="532"/>
                </a:lnTo>
                <a:lnTo>
                  <a:pt x="357" y="535"/>
                </a:lnTo>
                <a:lnTo>
                  <a:pt x="358" y="537"/>
                </a:lnTo>
                <a:lnTo>
                  <a:pt x="360" y="539"/>
                </a:lnTo>
                <a:lnTo>
                  <a:pt x="360" y="542"/>
                </a:lnTo>
                <a:lnTo>
                  <a:pt x="361" y="545"/>
                </a:lnTo>
                <a:lnTo>
                  <a:pt x="361" y="773"/>
                </a:lnTo>
                <a:close/>
                <a:moveTo>
                  <a:pt x="241" y="773"/>
                </a:moveTo>
                <a:lnTo>
                  <a:pt x="240" y="776"/>
                </a:lnTo>
                <a:lnTo>
                  <a:pt x="239" y="778"/>
                </a:lnTo>
                <a:lnTo>
                  <a:pt x="238" y="781"/>
                </a:lnTo>
                <a:lnTo>
                  <a:pt x="236" y="783"/>
                </a:lnTo>
                <a:lnTo>
                  <a:pt x="234" y="785"/>
                </a:lnTo>
                <a:lnTo>
                  <a:pt x="232" y="787"/>
                </a:lnTo>
                <a:lnTo>
                  <a:pt x="228" y="788"/>
                </a:lnTo>
                <a:lnTo>
                  <a:pt x="226" y="788"/>
                </a:lnTo>
                <a:lnTo>
                  <a:pt x="223" y="788"/>
                </a:lnTo>
                <a:lnTo>
                  <a:pt x="220" y="787"/>
                </a:lnTo>
                <a:lnTo>
                  <a:pt x="218" y="785"/>
                </a:lnTo>
                <a:lnTo>
                  <a:pt x="216" y="783"/>
                </a:lnTo>
                <a:lnTo>
                  <a:pt x="213" y="781"/>
                </a:lnTo>
                <a:lnTo>
                  <a:pt x="212" y="778"/>
                </a:lnTo>
                <a:lnTo>
                  <a:pt x="211" y="776"/>
                </a:lnTo>
                <a:lnTo>
                  <a:pt x="210" y="773"/>
                </a:lnTo>
                <a:lnTo>
                  <a:pt x="210" y="545"/>
                </a:lnTo>
                <a:lnTo>
                  <a:pt x="211" y="542"/>
                </a:lnTo>
                <a:lnTo>
                  <a:pt x="212" y="539"/>
                </a:lnTo>
                <a:lnTo>
                  <a:pt x="213" y="537"/>
                </a:lnTo>
                <a:lnTo>
                  <a:pt x="216" y="535"/>
                </a:lnTo>
                <a:lnTo>
                  <a:pt x="218" y="532"/>
                </a:lnTo>
                <a:lnTo>
                  <a:pt x="220" y="531"/>
                </a:lnTo>
                <a:lnTo>
                  <a:pt x="223" y="530"/>
                </a:lnTo>
                <a:lnTo>
                  <a:pt x="226" y="530"/>
                </a:lnTo>
                <a:lnTo>
                  <a:pt x="228" y="530"/>
                </a:lnTo>
                <a:lnTo>
                  <a:pt x="232" y="531"/>
                </a:lnTo>
                <a:lnTo>
                  <a:pt x="234" y="532"/>
                </a:lnTo>
                <a:lnTo>
                  <a:pt x="236" y="535"/>
                </a:lnTo>
                <a:lnTo>
                  <a:pt x="238" y="537"/>
                </a:lnTo>
                <a:lnTo>
                  <a:pt x="239" y="539"/>
                </a:lnTo>
                <a:lnTo>
                  <a:pt x="240" y="542"/>
                </a:lnTo>
                <a:lnTo>
                  <a:pt x="241" y="545"/>
                </a:lnTo>
                <a:lnTo>
                  <a:pt x="241" y="773"/>
                </a:lnTo>
                <a:close/>
                <a:moveTo>
                  <a:pt x="103" y="241"/>
                </a:moveTo>
                <a:lnTo>
                  <a:pt x="107" y="222"/>
                </a:lnTo>
                <a:lnTo>
                  <a:pt x="114" y="204"/>
                </a:lnTo>
                <a:lnTo>
                  <a:pt x="121" y="187"/>
                </a:lnTo>
                <a:lnTo>
                  <a:pt x="130" y="171"/>
                </a:lnTo>
                <a:lnTo>
                  <a:pt x="141" y="155"/>
                </a:lnTo>
                <a:lnTo>
                  <a:pt x="151" y="141"/>
                </a:lnTo>
                <a:lnTo>
                  <a:pt x="163" y="127"/>
                </a:lnTo>
                <a:lnTo>
                  <a:pt x="176" y="114"/>
                </a:lnTo>
                <a:lnTo>
                  <a:pt x="190" y="104"/>
                </a:lnTo>
                <a:lnTo>
                  <a:pt x="204" y="93"/>
                </a:lnTo>
                <a:lnTo>
                  <a:pt x="220" y="84"/>
                </a:lnTo>
                <a:lnTo>
                  <a:pt x="235" y="77"/>
                </a:lnTo>
                <a:lnTo>
                  <a:pt x="252" y="70"/>
                </a:lnTo>
                <a:lnTo>
                  <a:pt x="269" y="65"/>
                </a:lnTo>
                <a:lnTo>
                  <a:pt x="286" y="62"/>
                </a:lnTo>
                <a:lnTo>
                  <a:pt x="304" y="61"/>
                </a:lnTo>
                <a:lnTo>
                  <a:pt x="307" y="66"/>
                </a:lnTo>
                <a:lnTo>
                  <a:pt x="311" y="72"/>
                </a:lnTo>
                <a:lnTo>
                  <a:pt x="316" y="77"/>
                </a:lnTo>
                <a:lnTo>
                  <a:pt x="322" y="81"/>
                </a:lnTo>
                <a:lnTo>
                  <a:pt x="330" y="84"/>
                </a:lnTo>
                <a:lnTo>
                  <a:pt x="339" y="88"/>
                </a:lnTo>
                <a:lnTo>
                  <a:pt x="350" y="89"/>
                </a:lnTo>
                <a:lnTo>
                  <a:pt x="361" y="90"/>
                </a:lnTo>
                <a:lnTo>
                  <a:pt x="541" y="90"/>
                </a:lnTo>
                <a:lnTo>
                  <a:pt x="553" y="89"/>
                </a:lnTo>
                <a:lnTo>
                  <a:pt x="564" y="88"/>
                </a:lnTo>
                <a:lnTo>
                  <a:pt x="573" y="84"/>
                </a:lnTo>
                <a:lnTo>
                  <a:pt x="580" y="81"/>
                </a:lnTo>
                <a:lnTo>
                  <a:pt x="587" y="77"/>
                </a:lnTo>
                <a:lnTo>
                  <a:pt x="592" y="72"/>
                </a:lnTo>
                <a:lnTo>
                  <a:pt x="596" y="66"/>
                </a:lnTo>
                <a:lnTo>
                  <a:pt x="598" y="61"/>
                </a:lnTo>
                <a:lnTo>
                  <a:pt x="617" y="62"/>
                </a:lnTo>
                <a:lnTo>
                  <a:pt x="634" y="65"/>
                </a:lnTo>
                <a:lnTo>
                  <a:pt x="651" y="70"/>
                </a:lnTo>
                <a:lnTo>
                  <a:pt x="667" y="77"/>
                </a:lnTo>
                <a:lnTo>
                  <a:pt x="683" y="84"/>
                </a:lnTo>
                <a:lnTo>
                  <a:pt x="698" y="93"/>
                </a:lnTo>
                <a:lnTo>
                  <a:pt x="713" y="104"/>
                </a:lnTo>
                <a:lnTo>
                  <a:pt x="727" y="114"/>
                </a:lnTo>
                <a:lnTo>
                  <a:pt x="740" y="127"/>
                </a:lnTo>
                <a:lnTo>
                  <a:pt x="752" y="141"/>
                </a:lnTo>
                <a:lnTo>
                  <a:pt x="762" y="155"/>
                </a:lnTo>
                <a:lnTo>
                  <a:pt x="772" y="171"/>
                </a:lnTo>
                <a:lnTo>
                  <a:pt x="781" y="187"/>
                </a:lnTo>
                <a:lnTo>
                  <a:pt x="789" y="204"/>
                </a:lnTo>
                <a:lnTo>
                  <a:pt x="794" y="222"/>
                </a:lnTo>
                <a:lnTo>
                  <a:pt x="800" y="241"/>
                </a:lnTo>
                <a:lnTo>
                  <a:pt x="831" y="390"/>
                </a:lnTo>
                <a:lnTo>
                  <a:pt x="72" y="390"/>
                </a:lnTo>
                <a:lnTo>
                  <a:pt x="103" y="241"/>
                </a:lnTo>
                <a:close/>
                <a:moveTo>
                  <a:pt x="887" y="390"/>
                </a:moveTo>
                <a:lnTo>
                  <a:pt x="861" y="390"/>
                </a:lnTo>
                <a:lnTo>
                  <a:pt x="829" y="234"/>
                </a:lnTo>
                <a:lnTo>
                  <a:pt x="823" y="213"/>
                </a:lnTo>
                <a:lnTo>
                  <a:pt x="816" y="193"/>
                </a:lnTo>
                <a:lnTo>
                  <a:pt x="807" y="173"/>
                </a:lnTo>
                <a:lnTo>
                  <a:pt x="798" y="155"/>
                </a:lnTo>
                <a:lnTo>
                  <a:pt x="786" y="137"/>
                </a:lnTo>
                <a:lnTo>
                  <a:pt x="774" y="121"/>
                </a:lnTo>
                <a:lnTo>
                  <a:pt x="760" y="106"/>
                </a:lnTo>
                <a:lnTo>
                  <a:pt x="745" y="92"/>
                </a:lnTo>
                <a:lnTo>
                  <a:pt x="729" y="79"/>
                </a:lnTo>
                <a:lnTo>
                  <a:pt x="713" y="67"/>
                </a:lnTo>
                <a:lnTo>
                  <a:pt x="696" y="58"/>
                </a:lnTo>
                <a:lnTo>
                  <a:pt x="678" y="48"/>
                </a:lnTo>
                <a:lnTo>
                  <a:pt x="658" y="42"/>
                </a:lnTo>
                <a:lnTo>
                  <a:pt x="639" y="36"/>
                </a:lnTo>
                <a:lnTo>
                  <a:pt x="619" y="32"/>
                </a:lnTo>
                <a:lnTo>
                  <a:pt x="598" y="31"/>
                </a:lnTo>
                <a:lnTo>
                  <a:pt x="595" y="23"/>
                </a:lnTo>
                <a:lnTo>
                  <a:pt x="590" y="17"/>
                </a:lnTo>
                <a:lnTo>
                  <a:pt x="583" y="11"/>
                </a:lnTo>
                <a:lnTo>
                  <a:pt x="576" y="7"/>
                </a:lnTo>
                <a:lnTo>
                  <a:pt x="568" y="4"/>
                </a:lnTo>
                <a:lnTo>
                  <a:pt x="560" y="2"/>
                </a:lnTo>
                <a:lnTo>
                  <a:pt x="550" y="0"/>
                </a:lnTo>
                <a:lnTo>
                  <a:pt x="541" y="0"/>
                </a:lnTo>
                <a:lnTo>
                  <a:pt x="361" y="0"/>
                </a:lnTo>
                <a:lnTo>
                  <a:pt x="352" y="0"/>
                </a:lnTo>
                <a:lnTo>
                  <a:pt x="343" y="2"/>
                </a:lnTo>
                <a:lnTo>
                  <a:pt x="335" y="4"/>
                </a:lnTo>
                <a:lnTo>
                  <a:pt x="326" y="7"/>
                </a:lnTo>
                <a:lnTo>
                  <a:pt x="320" y="11"/>
                </a:lnTo>
                <a:lnTo>
                  <a:pt x="313" y="17"/>
                </a:lnTo>
                <a:lnTo>
                  <a:pt x="308" y="23"/>
                </a:lnTo>
                <a:lnTo>
                  <a:pt x="304" y="31"/>
                </a:lnTo>
                <a:lnTo>
                  <a:pt x="283" y="32"/>
                </a:lnTo>
                <a:lnTo>
                  <a:pt x="264" y="36"/>
                </a:lnTo>
                <a:lnTo>
                  <a:pt x="245" y="42"/>
                </a:lnTo>
                <a:lnTo>
                  <a:pt x="225" y="48"/>
                </a:lnTo>
                <a:lnTo>
                  <a:pt x="207" y="58"/>
                </a:lnTo>
                <a:lnTo>
                  <a:pt x="190" y="67"/>
                </a:lnTo>
                <a:lnTo>
                  <a:pt x="173" y="79"/>
                </a:lnTo>
                <a:lnTo>
                  <a:pt x="157" y="92"/>
                </a:lnTo>
                <a:lnTo>
                  <a:pt x="143" y="106"/>
                </a:lnTo>
                <a:lnTo>
                  <a:pt x="129" y="121"/>
                </a:lnTo>
                <a:lnTo>
                  <a:pt x="116" y="138"/>
                </a:lnTo>
                <a:lnTo>
                  <a:pt x="105" y="155"/>
                </a:lnTo>
                <a:lnTo>
                  <a:pt x="95" y="173"/>
                </a:lnTo>
                <a:lnTo>
                  <a:pt x="86" y="193"/>
                </a:lnTo>
                <a:lnTo>
                  <a:pt x="78" y="213"/>
                </a:lnTo>
                <a:lnTo>
                  <a:pt x="73" y="234"/>
                </a:lnTo>
                <a:lnTo>
                  <a:pt x="41" y="390"/>
                </a:lnTo>
                <a:lnTo>
                  <a:pt x="15" y="390"/>
                </a:lnTo>
                <a:lnTo>
                  <a:pt x="12" y="391"/>
                </a:lnTo>
                <a:lnTo>
                  <a:pt x="10" y="391"/>
                </a:lnTo>
                <a:lnTo>
                  <a:pt x="7" y="393"/>
                </a:lnTo>
                <a:lnTo>
                  <a:pt x="4" y="395"/>
                </a:lnTo>
                <a:lnTo>
                  <a:pt x="3" y="397"/>
                </a:lnTo>
                <a:lnTo>
                  <a:pt x="1" y="400"/>
                </a:lnTo>
                <a:lnTo>
                  <a:pt x="1" y="403"/>
                </a:lnTo>
                <a:lnTo>
                  <a:pt x="0" y="405"/>
                </a:lnTo>
                <a:lnTo>
                  <a:pt x="0" y="465"/>
                </a:lnTo>
                <a:lnTo>
                  <a:pt x="1" y="468"/>
                </a:lnTo>
                <a:lnTo>
                  <a:pt x="1" y="471"/>
                </a:lnTo>
                <a:lnTo>
                  <a:pt x="3" y="474"/>
                </a:lnTo>
                <a:lnTo>
                  <a:pt x="4" y="476"/>
                </a:lnTo>
                <a:lnTo>
                  <a:pt x="7" y="478"/>
                </a:lnTo>
                <a:lnTo>
                  <a:pt x="10" y="479"/>
                </a:lnTo>
                <a:lnTo>
                  <a:pt x="12" y="480"/>
                </a:lnTo>
                <a:lnTo>
                  <a:pt x="15" y="481"/>
                </a:lnTo>
                <a:lnTo>
                  <a:pt x="41" y="480"/>
                </a:lnTo>
                <a:lnTo>
                  <a:pt x="114" y="889"/>
                </a:lnTo>
                <a:lnTo>
                  <a:pt x="116" y="894"/>
                </a:lnTo>
                <a:lnTo>
                  <a:pt x="119" y="898"/>
                </a:lnTo>
                <a:lnTo>
                  <a:pt x="123" y="900"/>
                </a:lnTo>
                <a:lnTo>
                  <a:pt x="129" y="901"/>
                </a:lnTo>
                <a:lnTo>
                  <a:pt x="773" y="901"/>
                </a:lnTo>
                <a:lnTo>
                  <a:pt x="778" y="900"/>
                </a:lnTo>
                <a:lnTo>
                  <a:pt x="783" y="898"/>
                </a:lnTo>
                <a:lnTo>
                  <a:pt x="786" y="894"/>
                </a:lnTo>
                <a:lnTo>
                  <a:pt x="788" y="889"/>
                </a:lnTo>
                <a:lnTo>
                  <a:pt x="862" y="480"/>
                </a:lnTo>
                <a:lnTo>
                  <a:pt x="887" y="480"/>
                </a:lnTo>
                <a:lnTo>
                  <a:pt x="890" y="480"/>
                </a:lnTo>
                <a:lnTo>
                  <a:pt x="893" y="479"/>
                </a:lnTo>
                <a:lnTo>
                  <a:pt x="895" y="478"/>
                </a:lnTo>
                <a:lnTo>
                  <a:pt x="897" y="476"/>
                </a:lnTo>
                <a:lnTo>
                  <a:pt x="899" y="474"/>
                </a:lnTo>
                <a:lnTo>
                  <a:pt x="901" y="471"/>
                </a:lnTo>
                <a:lnTo>
                  <a:pt x="902" y="468"/>
                </a:lnTo>
                <a:lnTo>
                  <a:pt x="902" y="466"/>
                </a:lnTo>
                <a:lnTo>
                  <a:pt x="902" y="405"/>
                </a:lnTo>
                <a:lnTo>
                  <a:pt x="902" y="403"/>
                </a:lnTo>
                <a:lnTo>
                  <a:pt x="901" y="400"/>
                </a:lnTo>
                <a:lnTo>
                  <a:pt x="899" y="397"/>
                </a:lnTo>
                <a:lnTo>
                  <a:pt x="897" y="395"/>
                </a:lnTo>
                <a:lnTo>
                  <a:pt x="895" y="393"/>
                </a:lnTo>
                <a:lnTo>
                  <a:pt x="893" y="392"/>
                </a:lnTo>
                <a:lnTo>
                  <a:pt x="890" y="391"/>
                </a:lnTo>
                <a:lnTo>
                  <a:pt x="887" y="3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FAD206-E524-4252-8D13-7DA706DE335B}"/>
              </a:ext>
            </a:extLst>
          </p:cNvPr>
          <p:cNvGrpSpPr/>
          <p:nvPr/>
        </p:nvGrpSpPr>
        <p:grpSpPr>
          <a:xfrm>
            <a:off x="3256112" y="2534443"/>
            <a:ext cx="285750" cy="249238"/>
            <a:chOff x="9310688" y="1982788"/>
            <a:chExt cx="285750" cy="249238"/>
          </a:xfrm>
          <a:solidFill>
            <a:schemeClr val="bg1"/>
          </a:solidFill>
        </p:grpSpPr>
        <p:sp>
          <p:nvSpPr>
            <p:cNvPr id="164" name="Rectangle 4148">
              <a:extLst>
                <a:ext uri="{FF2B5EF4-FFF2-40B4-BE49-F238E27FC236}">
                  <a16:creationId xmlns:a16="http://schemas.microsoft.com/office/drawing/2014/main" id="{C52140B8-201F-4E08-9B18-5A4109654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4988" y="2135188"/>
              <a:ext cx="571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149">
              <a:extLst>
                <a:ext uri="{FF2B5EF4-FFF2-40B4-BE49-F238E27FC236}">
                  <a16:creationId xmlns:a16="http://schemas.microsoft.com/office/drawing/2014/main" id="{648FA2FF-E5D6-422B-BE2D-26BFA335F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2163763"/>
              <a:ext cx="247650" cy="68263"/>
            </a:xfrm>
            <a:custGeom>
              <a:avLst/>
              <a:gdLst>
                <a:gd name="T0" fmla="*/ 510 w 781"/>
                <a:gd name="T1" fmla="*/ 15 h 211"/>
                <a:gd name="T2" fmla="*/ 510 w 781"/>
                <a:gd name="T3" fmla="*/ 19 h 211"/>
                <a:gd name="T4" fmla="*/ 509 w 781"/>
                <a:gd name="T5" fmla="*/ 22 h 211"/>
                <a:gd name="T6" fmla="*/ 508 w 781"/>
                <a:gd name="T7" fmla="*/ 24 h 211"/>
                <a:gd name="T8" fmla="*/ 506 w 781"/>
                <a:gd name="T9" fmla="*/ 26 h 211"/>
                <a:gd name="T10" fmla="*/ 504 w 781"/>
                <a:gd name="T11" fmla="*/ 28 h 211"/>
                <a:gd name="T12" fmla="*/ 502 w 781"/>
                <a:gd name="T13" fmla="*/ 29 h 211"/>
                <a:gd name="T14" fmla="*/ 498 w 781"/>
                <a:gd name="T15" fmla="*/ 30 h 211"/>
                <a:gd name="T16" fmla="*/ 495 w 781"/>
                <a:gd name="T17" fmla="*/ 30 h 211"/>
                <a:gd name="T18" fmla="*/ 285 w 781"/>
                <a:gd name="T19" fmla="*/ 30 h 211"/>
                <a:gd name="T20" fmla="*/ 282 w 781"/>
                <a:gd name="T21" fmla="*/ 30 h 211"/>
                <a:gd name="T22" fmla="*/ 280 w 781"/>
                <a:gd name="T23" fmla="*/ 29 h 211"/>
                <a:gd name="T24" fmla="*/ 276 w 781"/>
                <a:gd name="T25" fmla="*/ 28 h 211"/>
                <a:gd name="T26" fmla="*/ 274 w 781"/>
                <a:gd name="T27" fmla="*/ 26 h 211"/>
                <a:gd name="T28" fmla="*/ 272 w 781"/>
                <a:gd name="T29" fmla="*/ 24 h 211"/>
                <a:gd name="T30" fmla="*/ 271 w 781"/>
                <a:gd name="T31" fmla="*/ 22 h 211"/>
                <a:gd name="T32" fmla="*/ 270 w 781"/>
                <a:gd name="T33" fmla="*/ 19 h 211"/>
                <a:gd name="T34" fmla="*/ 270 w 781"/>
                <a:gd name="T35" fmla="*/ 15 h 211"/>
                <a:gd name="T36" fmla="*/ 270 w 781"/>
                <a:gd name="T37" fmla="*/ 0 h 211"/>
                <a:gd name="T38" fmla="*/ 0 w 781"/>
                <a:gd name="T39" fmla="*/ 0 h 211"/>
                <a:gd name="T40" fmla="*/ 0 w 781"/>
                <a:gd name="T41" fmla="*/ 196 h 211"/>
                <a:gd name="T42" fmla="*/ 0 w 781"/>
                <a:gd name="T43" fmla="*/ 199 h 211"/>
                <a:gd name="T44" fmla="*/ 1 w 781"/>
                <a:gd name="T45" fmla="*/ 202 h 211"/>
                <a:gd name="T46" fmla="*/ 2 w 781"/>
                <a:gd name="T47" fmla="*/ 204 h 211"/>
                <a:gd name="T48" fmla="*/ 4 w 781"/>
                <a:gd name="T49" fmla="*/ 206 h 211"/>
                <a:gd name="T50" fmla="*/ 6 w 781"/>
                <a:gd name="T51" fmla="*/ 208 h 211"/>
                <a:gd name="T52" fmla="*/ 9 w 781"/>
                <a:gd name="T53" fmla="*/ 209 h 211"/>
                <a:gd name="T54" fmla="*/ 12 w 781"/>
                <a:gd name="T55" fmla="*/ 210 h 211"/>
                <a:gd name="T56" fmla="*/ 15 w 781"/>
                <a:gd name="T57" fmla="*/ 211 h 211"/>
                <a:gd name="T58" fmla="*/ 766 w 781"/>
                <a:gd name="T59" fmla="*/ 211 h 211"/>
                <a:gd name="T60" fmla="*/ 768 w 781"/>
                <a:gd name="T61" fmla="*/ 210 h 211"/>
                <a:gd name="T62" fmla="*/ 772 w 781"/>
                <a:gd name="T63" fmla="*/ 209 h 211"/>
                <a:gd name="T64" fmla="*/ 774 w 781"/>
                <a:gd name="T65" fmla="*/ 208 h 211"/>
                <a:gd name="T66" fmla="*/ 776 w 781"/>
                <a:gd name="T67" fmla="*/ 206 h 211"/>
                <a:gd name="T68" fmla="*/ 778 w 781"/>
                <a:gd name="T69" fmla="*/ 204 h 211"/>
                <a:gd name="T70" fmla="*/ 780 w 781"/>
                <a:gd name="T71" fmla="*/ 202 h 211"/>
                <a:gd name="T72" fmla="*/ 780 w 781"/>
                <a:gd name="T73" fmla="*/ 199 h 211"/>
                <a:gd name="T74" fmla="*/ 781 w 781"/>
                <a:gd name="T75" fmla="*/ 196 h 211"/>
                <a:gd name="T76" fmla="*/ 781 w 781"/>
                <a:gd name="T77" fmla="*/ 0 h 211"/>
                <a:gd name="T78" fmla="*/ 510 w 781"/>
                <a:gd name="T79" fmla="*/ 0 h 211"/>
                <a:gd name="T80" fmla="*/ 510 w 781"/>
                <a:gd name="T81" fmla="*/ 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1" h="211">
                  <a:moveTo>
                    <a:pt x="510" y="15"/>
                  </a:moveTo>
                  <a:lnTo>
                    <a:pt x="510" y="19"/>
                  </a:lnTo>
                  <a:lnTo>
                    <a:pt x="509" y="22"/>
                  </a:lnTo>
                  <a:lnTo>
                    <a:pt x="508" y="24"/>
                  </a:lnTo>
                  <a:lnTo>
                    <a:pt x="506" y="26"/>
                  </a:lnTo>
                  <a:lnTo>
                    <a:pt x="504" y="28"/>
                  </a:lnTo>
                  <a:lnTo>
                    <a:pt x="502" y="29"/>
                  </a:lnTo>
                  <a:lnTo>
                    <a:pt x="498" y="30"/>
                  </a:lnTo>
                  <a:lnTo>
                    <a:pt x="495" y="30"/>
                  </a:lnTo>
                  <a:lnTo>
                    <a:pt x="285" y="30"/>
                  </a:lnTo>
                  <a:lnTo>
                    <a:pt x="282" y="30"/>
                  </a:lnTo>
                  <a:lnTo>
                    <a:pt x="280" y="29"/>
                  </a:lnTo>
                  <a:lnTo>
                    <a:pt x="276" y="28"/>
                  </a:lnTo>
                  <a:lnTo>
                    <a:pt x="274" y="26"/>
                  </a:lnTo>
                  <a:lnTo>
                    <a:pt x="272" y="24"/>
                  </a:lnTo>
                  <a:lnTo>
                    <a:pt x="271" y="22"/>
                  </a:lnTo>
                  <a:lnTo>
                    <a:pt x="270" y="19"/>
                  </a:lnTo>
                  <a:lnTo>
                    <a:pt x="270" y="15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1" y="202"/>
                  </a:lnTo>
                  <a:lnTo>
                    <a:pt x="2" y="204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1"/>
                  </a:lnTo>
                  <a:lnTo>
                    <a:pt x="766" y="211"/>
                  </a:lnTo>
                  <a:lnTo>
                    <a:pt x="768" y="210"/>
                  </a:lnTo>
                  <a:lnTo>
                    <a:pt x="772" y="209"/>
                  </a:lnTo>
                  <a:lnTo>
                    <a:pt x="774" y="208"/>
                  </a:lnTo>
                  <a:lnTo>
                    <a:pt x="776" y="206"/>
                  </a:lnTo>
                  <a:lnTo>
                    <a:pt x="778" y="204"/>
                  </a:lnTo>
                  <a:lnTo>
                    <a:pt x="780" y="202"/>
                  </a:lnTo>
                  <a:lnTo>
                    <a:pt x="780" y="199"/>
                  </a:lnTo>
                  <a:lnTo>
                    <a:pt x="781" y="196"/>
                  </a:lnTo>
                  <a:lnTo>
                    <a:pt x="781" y="0"/>
                  </a:lnTo>
                  <a:lnTo>
                    <a:pt x="510" y="0"/>
                  </a:lnTo>
                  <a:lnTo>
                    <a:pt x="5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150">
              <a:extLst>
                <a:ext uri="{FF2B5EF4-FFF2-40B4-BE49-F238E27FC236}">
                  <a16:creationId xmlns:a16="http://schemas.microsoft.com/office/drawing/2014/main" id="{CBC79FAD-0BF3-4F35-92AE-166D5A169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0688" y="1982788"/>
              <a:ext cx="285750" cy="171450"/>
            </a:xfrm>
            <a:custGeom>
              <a:avLst/>
              <a:gdLst>
                <a:gd name="T0" fmla="*/ 300 w 901"/>
                <a:gd name="T1" fmla="*/ 135 h 540"/>
                <a:gd name="T2" fmla="*/ 304 w 901"/>
                <a:gd name="T3" fmla="*/ 104 h 540"/>
                <a:gd name="T4" fmla="*/ 316 w 901"/>
                <a:gd name="T5" fmla="*/ 76 h 540"/>
                <a:gd name="T6" fmla="*/ 334 w 901"/>
                <a:gd name="T7" fmla="*/ 54 h 540"/>
                <a:gd name="T8" fmla="*/ 357 w 901"/>
                <a:gd name="T9" fmla="*/ 38 h 540"/>
                <a:gd name="T10" fmla="*/ 384 w 901"/>
                <a:gd name="T11" fmla="*/ 30 h 540"/>
                <a:gd name="T12" fmla="*/ 517 w 901"/>
                <a:gd name="T13" fmla="*/ 30 h 540"/>
                <a:gd name="T14" fmla="*/ 543 w 901"/>
                <a:gd name="T15" fmla="*/ 38 h 540"/>
                <a:gd name="T16" fmla="*/ 567 w 901"/>
                <a:gd name="T17" fmla="*/ 54 h 540"/>
                <a:gd name="T18" fmla="*/ 584 w 901"/>
                <a:gd name="T19" fmla="*/ 76 h 540"/>
                <a:gd name="T20" fmla="*/ 596 w 901"/>
                <a:gd name="T21" fmla="*/ 104 h 540"/>
                <a:gd name="T22" fmla="*/ 600 w 901"/>
                <a:gd name="T23" fmla="*/ 135 h 540"/>
                <a:gd name="T24" fmla="*/ 813 w 901"/>
                <a:gd name="T25" fmla="*/ 150 h 540"/>
                <a:gd name="T26" fmla="*/ 630 w 901"/>
                <a:gd name="T27" fmla="*/ 135 h 540"/>
                <a:gd name="T28" fmla="*/ 625 w 901"/>
                <a:gd name="T29" fmla="*/ 94 h 540"/>
                <a:gd name="T30" fmla="*/ 610 w 901"/>
                <a:gd name="T31" fmla="*/ 59 h 540"/>
                <a:gd name="T32" fmla="*/ 585 w 901"/>
                <a:gd name="T33" fmla="*/ 30 h 540"/>
                <a:gd name="T34" fmla="*/ 555 w 901"/>
                <a:gd name="T35" fmla="*/ 11 h 540"/>
                <a:gd name="T36" fmla="*/ 520 w 901"/>
                <a:gd name="T37" fmla="*/ 0 h 540"/>
                <a:gd name="T38" fmla="*/ 380 w 901"/>
                <a:gd name="T39" fmla="*/ 0 h 540"/>
                <a:gd name="T40" fmla="*/ 345 w 901"/>
                <a:gd name="T41" fmla="*/ 11 h 540"/>
                <a:gd name="T42" fmla="*/ 315 w 901"/>
                <a:gd name="T43" fmla="*/ 30 h 540"/>
                <a:gd name="T44" fmla="*/ 291 w 901"/>
                <a:gd name="T45" fmla="*/ 59 h 540"/>
                <a:gd name="T46" fmla="*/ 275 w 901"/>
                <a:gd name="T47" fmla="*/ 94 h 540"/>
                <a:gd name="T48" fmla="*/ 270 w 901"/>
                <a:gd name="T49" fmla="*/ 135 h 540"/>
                <a:gd name="T50" fmla="*/ 88 w 901"/>
                <a:gd name="T51" fmla="*/ 150 h 540"/>
                <a:gd name="T52" fmla="*/ 66 w 901"/>
                <a:gd name="T53" fmla="*/ 160 h 540"/>
                <a:gd name="T54" fmla="*/ 42 w 901"/>
                <a:gd name="T55" fmla="*/ 176 h 540"/>
                <a:gd name="T56" fmla="*/ 22 w 901"/>
                <a:gd name="T57" fmla="*/ 195 h 540"/>
                <a:gd name="T58" fmla="*/ 8 w 901"/>
                <a:gd name="T59" fmla="*/ 217 h 540"/>
                <a:gd name="T60" fmla="*/ 1 w 901"/>
                <a:gd name="T61" fmla="*/ 240 h 540"/>
                <a:gd name="T62" fmla="*/ 0 w 901"/>
                <a:gd name="T63" fmla="*/ 540 h 540"/>
                <a:gd name="T64" fmla="*/ 330 w 901"/>
                <a:gd name="T65" fmla="*/ 540 h 540"/>
                <a:gd name="T66" fmla="*/ 331 w 901"/>
                <a:gd name="T67" fmla="*/ 460 h 540"/>
                <a:gd name="T68" fmla="*/ 336 w 901"/>
                <a:gd name="T69" fmla="*/ 453 h 540"/>
                <a:gd name="T70" fmla="*/ 345 w 901"/>
                <a:gd name="T71" fmla="*/ 450 h 540"/>
                <a:gd name="T72" fmla="*/ 562 w 901"/>
                <a:gd name="T73" fmla="*/ 451 h 540"/>
                <a:gd name="T74" fmla="*/ 568 w 901"/>
                <a:gd name="T75" fmla="*/ 457 h 540"/>
                <a:gd name="T76" fmla="*/ 570 w 901"/>
                <a:gd name="T77" fmla="*/ 465 h 540"/>
                <a:gd name="T78" fmla="*/ 871 w 901"/>
                <a:gd name="T79" fmla="*/ 540 h 540"/>
                <a:gd name="T80" fmla="*/ 900 w 901"/>
                <a:gd name="T81" fmla="*/ 249 h 540"/>
                <a:gd name="T82" fmla="*/ 895 w 901"/>
                <a:gd name="T83" fmla="*/ 224 h 540"/>
                <a:gd name="T84" fmla="*/ 883 w 901"/>
                <a:gd name="T85" fmla="*/ 202 h 540"/>
                <a:gd name="T86" fmla="*/ 866 w 901"/>
                <a:gd name="T87" fmla="*/ 181 h 540"/>
                <a:gd name="T88" fmla="*/ 843 w 901"/>
                <a:gd name="T89" fmla="*/ 164 h 540"/>
                <a:gd name="T90" fmla="*/ 816 w 901"/>
                <a:gd name="T91" fmla="*/ 15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540">
                  <a:moveTo>
                    <a:pt x="600" y="150"/>
                  </a:moveTo>
                  <a:lnTo>
                    <a:pt x="300" y="150"/>
                  </a:lnTo>
                  <a:lnTo>
                    <a:pt x="300" y="135"/>
                  </a:lnTo>
                  <a:lnTo>
                    <a:pt x="300" y="124"/>
                  </a:lnTo>
                  <a:lnTo>
                    <a:pt x="302" y="114"/>
                  </a:lnTo>
                  <a:lnTo>
                    <a:pt x="304" y="104"/>
                  </a:lnTo>
                  <a:lnTo>
                    <a:pt x="308" y="94"/>
                  </a:lnTo>
                  <a:lnTo>
                    <a:pt x="311" y="85"/>
                  </a:lnTo>
                  <a:lnTo>
                    <a:pt x="316" y="76"/>
                  </a:lnTo>
                  <a:lnTo>
                    <a:pt x="321" y="68"/>
                  </a:lnTo>
                  <a:lnTo>
                    <a:pt x="327" y="60"/>
                  </a:lnTo>
                  <a:lnTo>
                    <a:pt x="334" y="54"/>
                  </a:lnTo>
                  <a:lnTo>
                    <a:pt x="341" y="47"/>
                  </a:lnTo>
                  <a:lnTo>
                    <a:pt x="349" y="42"/>
                  </a:lnTo>
                  <a:lnTo>
                    <a:pt x="357" y="38"/>
                  </a:lnTo>
                  <a:lnTo>
                    <a:pt x="365" y="34"/>
                  </a:lnTo>
                  <a:lnTo>
                    <a:pt x="375" y="32"/>
                  </a:lnTo>
                  <a:lnTo>
                    <a:pt x="384" y="30"/>
                  </a:lnTo>
                  <a:lnTo>
                    <a:pt x="393" y="30"/>
                  </a:lnTo>
                  <a:lnTo>
                    <a:pt x="507" y="30"/>
                  </a:lnTo>
                  <a:lnTo>
                    <a:pt x="517" y="30"/>
                  </a:lnTo>
                  <a:lnTo>
                    <a:pt x="526" y="32"/>
                  </a:lnTo>
                  <a:lnTo>
                    <a:pt x="535" y="34"/>
                  </a:lnTo>
                  <a:lnTo>
                    <a:pt x="543" y="38"/>
                  </a:lnTo>
                  <a:lnTo>
                    <a:pt x="552" y="42"/>
                  </a:lnTo>
                  <a:lnTo>
                    <a:pt x="559" y="47"/>
                  </a:lnTo>
                  <a:lnTo>
                    <a:pt x="567" y="54"/>
                  </a:lnTo>
                  <a:lnTo>
                    <a:pt x="573" y="60"/>
                  </a:lnTo>
                  <a:lnTo>
                    <a:pt x="579" y="68"/>
                  </a:lnTo>
                  <a:lnTo>
                    <a:pt x="584" y="76"/>
                  </a:lnTo>
                  <a:lnTo>
                    <a:pt x="589" y="85"/>
                  </a:lnTo>
                  <a:lnTo>
                    <a:pt x="593" y="94"/>
                  </a:lnTo>
                  <a:lnTo>
                    <a:pt x="596" y="104"/>
                  </a:lnTo>
                  <a:lnTo>
                    <a:pt x="599" y="114"/>
                  </a:lnTo>
                  <a:lnTo>
                    <a:pt x="600" y="124"/>
                  </a:lnTo>
                  <a:lnTo>
                    <a:pt x="600" y="135"/>
                  </a:lnTo>
                  <a:lnTo>
                    <a:pt x="600" y="150"/>
                  </a:lnTo>
                  <a:close/>
                  <a:moveTo>
                    <a:pt x="816" y="151"/>
                  </a:moveTo>
                  <a:lnTo>
                    <a:pt x="813" y="150"/>
                  </a:lnTo>
                  <a:lnTo>
                    <a:pt x="810" y="150"/>
                  </a:lnTo>
                  <a:lnTo>
                    <a:pt x="630" y="150"/>
                  </a:lnTo>
                  <a:lnTo>
                    <a:pt x="630" y="135"/>
                  </a:lnTo>
                  <a:lnTo>
                    <a:pt x="630" y="121"/>
                  </a:lnTo>
                  <a:lnTo>
                    <a:pt x="628" y="107"/>
                  </a:lnTo>
                  <a:lnTo>
                    <a:pt x="625" y="94"/>
                  </a:lnTo>
                  <a:lnTo>
                    <a:pt x="621" y="83"/>
                  </a:lnTo>
                  <a:lnTo>
                    <a:pt x="615" y="71"/>
                  </a:lnTo>
                  <a:lnTo>
                    <a:pt x="610" y="59"/>
                  </a:lnTo>
                  <a:lnTo>
                    <a:pt x="602" y="49"/>
                  </a:lnTo>
                  <a:lnTo>
                    <a:pt x="595" y="40"/>
                  </a:lnTo>
                  <a:lnTo>
                    <a:pt x="585" y="30"/>
                  </a:lnTo>
                  <a:lnTo>
                    <a:pt x="576" y="23"/>
                  </a:lnTo>
                  <a:lnTo>
                    <a:pt x="566" y="16"/>
                  </a:lnTo>
                  <a:lnTo>
                    <a:pt x="555" y="11"/>
                  </a:lnTo>
                  <a:lnTo>
                    <a:pt x="543" y="5"/>
                  </a:lnTo>
                  <a:lnTo>
                    <a:pt x="532" y="2"/>
                  </a:lnTo>
                  <a:lnTo>
                    <a:pt x="520" y="0"/>
                  </a:lnTo>
                  <a:lnTo>
                    <a:pt x="507" y="0"/>
                  </a:lnTo>
                  <a:lnTo>
                    <a:pt x="393" y="0"/>
                  </a:lnTo>
                  <a:lnTo>
                    <a:pt x="380" y="0"/>
                  </a:lnTo>
                  <a:lnTo>
                    <a:pt x="369" y="2"/>
                  </a:lnTo>
                  <a:lnTo>
                    <a:pt x="357" y="5"/>
                  </a:lnTo>
                  <a:lnTo>
                    <a:pt x="345" y="11"/>
                  </a:lnTo>
                  <a:lnTo>
                    <a:pt x="334" y="16"/>
                  </a:lnTo>
                  <a:lnTo>
                    <a:pt x="325" y="23"/>
                  </a:lnTo>
                  <a:lnTo>
                    <a:pt x="315" y="30"/>
                  </a:lnTo>
                  <a:lnTo>
                    <a:pt x="306" y="40"/>
                  </a:lnTo>
                  <a:lnTo>
                    <a:pt x="298" y="49"/>
                  </a:lnTo>
                  <a:lnTo>
                    <a:pt x="291" y="59"/>
                  </a:lnTo>
                  <a:lnTo>
                    <a:pt x="285" y="71"/>
                  </a:lnTo>
                  <a:lnTo>
                    <a:pt x="280" y="83"/>
                  </a:lnTo>
                  <a:lnTo>
                    <a:pt x="275" y="94"/>
                  </a:lnTo>
                  <a:lnTo>
                    <a:pt x="272" y="107"/>
                  </a:lnTo>
                  <a:lnTo>
                    <a:pt x="270" y="121"/>
                  </a:lnTo>
                  <a:lnTo>
                    <a:pt x="270" y="135"/>
                  </a:lnTo>
                  <a:lnTo>
                    <a:pt x="270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51"/>
                  </a:lnTo>
                  <a:lnTo>
                    <a:pt x="75" y="155"/>
                  </a:lnTo>
                  <a:lnTo>
                    <a:pt x="66" y="160"/>
                  </a:lnTo>
                  <a:lnTo>
                    <a:pt x="58" y="164"/>
                  </a:lnTo>
                  <a:lnTo>
                    <a:pt x="49" y="169"/>
                  </a:lnTo>
                  <a:lnTo>
                    <a:pt x="42" y="176"/>
                  </a:lnTo>
                  <a:lnTo>
                    <a:pt x="34" y="181"/>
                  </a:lnTo>
                  <a:lnTo>
                    <a:pt x="28" y="188"/>
                  </a:lnTo>
                  <a:lnTo>
                    <a:pt x="22" y="195"/>
                  </a:lnTo>
                  <a:lnTo>
                    <a:pt x="17" y="202"/>
                  </a:lnTo>
                  <a:lnTo>
                    <a:pt x="13" y="209"/>
                  </a:lnTo>
                  <a:lnTo>
                    <a:pt x="8" y="217"/>
                  </a:lnTo>
                  <a:lnTo>
                    <a:pt x="5" y="224"/>
                  </a:lnTo>
                  <a:lnTo>
                    <a:pt x="3" y="233"/>
                  </a:lnTo>
                  <a:lnTo>
                    <a:pt x="1" y="240"/>
                  </a:lnTo>
                  <a:lnTo>
                    <a:pt x="0" y="249"/>
                  </a:lnTo>
                  <a:lnTo>
                    <a:pt x="0" y="257"/>
                  </a:lnTo>
                  <a:lnTo>
                    <a:pt x="0" y="540"/>
                  </a:lnTo>
                  <a:lnTo>
                    <a:pt x="30" y="540"/>
                  </a:lnTo>
                  <a:lnTo>
                    <a:pt x="75" y="540"/>
                  </a:lnTo>
                  <a:lnTo>
                    <a:pt x="330" y="540"/>
                  </a:lnTo>
                  <a:lnTo>
                    <a:pt x="330" y="465"/>
                  </a:lnTo>
                  <a:lnTo>
                    <a:pt x="330" y="462"/>
                  </a:lnTo>
                  <a:lnTo>
                    <a:pt x="331" y="460"/>
                  </a:lnTo>
                  <a:lnTo>
                    <a:pt x="332" y="457"/>
                  </a:lnTo>
                  <a:lnTo>
                    <a:pt x="334" y="455"/>
                  </a:lnTo>
                  <a:lnTo>
                    <a:pt x="336" y="453"/>
                  </a:lnTo>
                  <a:lnTo>
                    <a:pt x="340" y="451"/>
                  </a:lnTo>
                  <a:lnTo>
                    <a:pt x="342" y="450"/>
                  </a:lnTo>
                  <a:lnTo>
                    <a:pt x="345" y="450"/>
                  </a:lnTo>
                  <a:lnTo>
                    <a:pt x="555" y="450"/>
                  </a:lnTo>
                  <a:lnTo>
                    <a:pt x="558" y="450"/>
                  </a:lnTo>
                  <a:lnTo>
                    <a:pt x="562" y="451"/>
                  </a:lnTo>
                  <a:lnTo>
                    <a:pt x="564" y="453"/>
                  </a:lnTo>
                  <a:lnTo>
                    <a:pt x="566" y="455"/>
                  </a:lnTo>
                  <a:lnTo>
                    <a:pt x="568" y="457"/>
                  </a:lnTo>
                  <a:lnTo>
                    <a:pt x="569" y="460"/>
                  </a:lnTo>
                  <a:lnTo>
                    <a:pt x="570" y="462"/>
                  </a:lnTo>
                  <a:lnTo>
                    <a:pt x="570" y="465"/>
                  </a:lnTo>
                  <a:lnTo>
                    <a:pt x="570" y="540"/>
                  </a:lnTo>
                  <a:lnTo>
                    <a:pt x="826" y="540"/>
                  </a:lnTo>
                  <a:lnTo>
                    <a:pt x="871" y="540"/>
                  </a:lnTo>
                  <a:lnTo>
                    <a:pt x="901" y="540"/>
                  </a:lnTo>
                  <a:lnTo>
                    <a:pt x="901" y="257"/>
                  </a:lnTo>
                  <a:lnTo>
                    <a:pt x="900" y="249"/>
                  </a:lnTo>
                  <a:lnTo>
                    <a:pt x="899" y="240"/>
                  </a:lnTo>
                  <a:lnTo>
                    <a:pt x="898" y="233"/>
                  </a:lnTo>
                  <a:lnTo>
                    <a:pt x="895" y="224"/>
                  </a:lnTo>
                  <a:lnTo>
                    <a:pt x="892" y="217"/>
                  </a:lnTo>
                  <a:lnTo>
                    <a:pt x="887" y="209"/>
                  </a:lnTo>
                  <a:lnTo>
                    <a:pt x="883" y="202"/>
                  </a:lnTo>
                  <a:lnTo>
                    <a:pt x="878" y="195"/>
                  </a:lnTo>
                  <a:lnTo>
                    <a:pt x="872" y="188"/>
                  </a:lnTo>
                  <a:lnTo>
                    <a:pt x="866" y="181"/>
                  </a:lnTo>
                  <a:lnTo>
                    <a:pt x="858" y="176"/>
                  </a:lnTo>
                  <a:lnTo>
                    <a:pt x="851" y="169"/>
                  </a:lnTo>
                  <a:lnTo>
                    <a:pt x="843" y="164"/>
                  </a:lnTo>
                  <a:lnTo>
                    <a:pt x="835" y="160"/>
                  </a:lnTo>
                  <a:lnTo>
                    <a:pt x="825" y="155"/>
                  </a:lnTo>
                  <a:lnTo>
                    <a:pt x="81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7" name="Freeform 4197">
            <a:extLst>
              <a:ext uri="{FF2B5EF4-FFF2-40B4-BE49-F238E27FC236}">
                <a16:creationId xmlns:a16="http://schemas.microsoft.com/office/drawing/2014/main" id="{55391E52-B5ED-4393-9D23-DDD26C0173A9}"/>
              </a:ext>
            </a:extLst>
          </p:cNvPr>
          <p:cNvSpPr>
            <a:spLocks noEditPoints="1"/>
          </p:cNvSpPr>
          <p:nvPr/>
        </p:nvSpPr>
        <p:spPr bwMode="auto">
          <a:xfrm>
            <a:off x="5950395" y="972343"/>
            <a:ext cx="285750" cy="261938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3AE0A2B-017B-4FD8-A283-E83DD532C6B5}"/>
              </a:ext>
            </a:extLst>
          </p:cNvPr>
          <p:cNvGrpSpPr/>
          <p:nvPr/>
        </p:nvGrpSpPr>
        <p:grpSpPr>
          <a:xfrm>
            <a:off x="2840483" y="4071144"/>
            <a:ext cx="285750" cy="285750"/>
            <a:chOff x="8166100" y="2527300"/>
            <a:chExt cx="285750" cy="285750"/>
          </a:xfrm>
          <a:solidFill>
            <a:schemeClr val="bg1"/>
          </a:solidFill>
        </p:grpSpPr>
        <p:sp>
          <p:nvSpPr>
            <p:cNvPr id="169" name="Freeform 4261">
              <a:extLst>
                <a:ext uri="{FF2B5EF4-FFF2-40B4-BE49-F238E27FC236}">
                  <a16:creationId xmlns:a16="http://schemas.microsoft.com/office/drawing/2014/main" id="{4E4F50F6-8600-435E-9A84-64F44E07B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363" y="2551113"/>
              <a:ext cx="66675" cy="66675"/>
            </a:xfrm>
            <a:custGeom>
              <a:avLst/>
              <a:gdLst>
                <a:gd name="T0" fmla="*/ 51 w 212"/>
                <a:gd name="T1" fmla="*/ 65 h 212"/>
                <a:gd name="T2" fmla="*/ 51 w 212"/>
                <a:gd name="T3" fmla="*/ 62 h 212"/>
                <a:gd name="T4" fmla="*/ 52 w 212"/>
                <a:gd name="T5" fmla="*/ 60 h 212"/>
                <a:gd name="T6" fmla="*/ 54 w 212"/>
                <a:gd name="T7" fmla="*/ 57 h 212"/>
                <a:gd name="T8" fmla="*/ 55 w 212"/>
                <a:gd name="T9" fmla="*/ 55 h 212"/>
                <a:gd name="T10" fmla="*/ 57 w 212"/>
                <a:gd name="T11" fmla="*/ 54 h 212"/>
                <a:gd name="T12" fmla="*/ 60 w 212"/>
                <a:gd name="T13" fmla="*/ 52 h 212"/>
                <a:gd name="T14" fmla="*/ 62 w 212"/>
                <a:gd name="T15" fmla="*/ 52 h 212"/>
                <a:gd name="T16" fmla="*/ 66 w 212"/>
                <a:gd name="T17" fmla="*/ 50 h 212"/>
                <a:gd name="T18" fmla="*/ 147 w 212"/>
                <a:gd name="T19" fmla="*/ 50 h 212"/>
                <a:gd name="T20" fmla="*/ 149 w 212"/>
                <a:gd name="T21" fmla="*/ 52 h 212"/>
                <a:gd name="T22" fmla="*/ 152 w 212"/>
                <a:gd name="T23" fmla="*/ 52 h 212"/>
                <a:gd name="T24" fmla="*/ 155 w 212"/>
                <a:gd name="T25" fmla="*/ 54 h 212"/>
                <a:gd name="T26" fmla="*/ 157 w 212"/>
                <a:gd name="T27" fmla="*/ 55 h 212"/>
                <a:gd name="T28" fmla="*/ 159 w 212"/>
                <a:gd name="T29" fmla="*/ 57 h 212"/>
                <a:gd name="T30" fmla="*/ 160 w 212"/>
                <a:gd name="T31" fmla="*/ 60 h 212"/>
                <a:gd name="T32" fmla="*/ 161 w 212"/>
                <a:gd name="T33" fmla="*/ 62 h 212"/>
                <a:gd name="T34" fmla="*/ 162 w 212"/>
                <a:gd name="T35" fmla="*/ 65 h 212"/>
                <a:gd name="T36" fmla="*/ 162 w 212"/>
                <a:gd name="T37" fmla="*/ 147 h 212"/>
                <a:gd name="T38" fmla="*/ 161 w 212"/>
                <a:gd name="T39" fmla="*/ 149 h 212"/>
                <a:gd name="T40" fmla="*/ 160 w 212"/>
                <a:gd name="T41" fmla="*/ 152 h 212"/>
                <a:gd name="T42" fmla="*/ 159 w 212"/>
                <a:gd name="T43" fmla="*/ 154 h 212"/>
                <a:gd name="T44" fmla="*/ 157 w 212"/>
                <a:gd name="T45" fmla="*/ 158 h 212"/>
                <a:gd name="T46" fmla="*/ 155 w 212"/>
                <a:gd name="T47" fmla="*/ 159 h 212"/>
                <a:gd name="T48" fmla="*/ 152 w 212"/>
                <a:gd name="T49" fmla="*/ 161 h 212"/>
                <a:gd name="T50" fmla="*/ 149 w 212"/>
                <a:gd name="T51" fmla="*/ 161 h 212"/>
                <a:gd name="T52" fmla="*/ 147 w 212"/>
                <a:gd name="T53" fmla="*/ 162 h 212"/>
                <a:gd name="T54" fmla="*/ 66 w 212"/>
                <a:gd name="T55" fmla="*/ 162 h 212"/>
                <a:gd name="T56" fmla="*/ 62 w 212"/>
                <a:gd name="T57" fmla="*/ 161 h 212"/>
                <a:gd name="T58" fmla="*/ 60 w 212"/>
                <a:gd name="T59" fmla="*/ 161 h 212"/>
                <a:gd name="T60" fmla="*/ 57 w 212"/>
                <a:gd name="T61" fmla="*/ 159 h 212"/>
                <a:gd name="T62" fmla="*/ 55 w 212"/>
                <a:gd name="T63" fmla="*/ 158 h 212"/>
                <a:gd name="T64" fmla="*/ 54 w 212"/>
                <a:gd name="T65" fmla="*/ 154 h 212"/>
                <a:gd name="T66" fmla="*/ 52 w 212"/>
                <a:gd name="T67" fmla="*/ 152 h 212"/>
                <a:gd name="T68" fmla="*/ 51 w 212"/>
                <a:gd name="T69" fmla="*/ 149 h 212"/>
                <a:gd name="T70" fmla="*/ 51 w 212"/>
                <a:gd name="T71" fmla="*/ 147 h 212"/>
                <a:gd name="T72" fmla="*/ 51 w 212"/>
                <a:gd name="T73" fmla="*/ 65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51" y="65"/>
                  </a:moveTo>
                  <a:lnTo>
                    <a:pt x="51" y="62"/>
                  </a:lnTo>
                  <a:lnTo>
                    <a:pt x="52" y="60"/>
                  </a:lnTo>
                  <a:lnTo>
                    <a:pt x="54" y="57"/>
                  </a:lnTo>
                  <a:lnTo>
                    <a:pt x="55" y="55"/>
                  </a:lnTo>
                  <a:lnTo>
                    <a:pt x="57" y="54"/>
                  </a:lnTo>
                  <a:lnTo>
                    <a:pt x="60" y="52"/>
                  </a:lnTo>
                  <a:lnTo>
                    <a:pt x="62" y="52"/>
                  </a:lnTo>
                  <a:lnTo>
                    <a:pt x="66" y="50"/>
                  </a:lnTo>
                  <a:lnTo>
                    <a:pt x="147" y="50"/>
                  </a:lnTo>
                  <a:lnTo>
                    <a:pt x="149" y="52"/>
                  </a:lnTo>
                  <a:lnTo>
                    <a:pt x="152" y="52"/>
                  </a:lnTo>
                  <a:lnTo>
                    <a:pt x="155" y="54"/>
                  </a:lnTo>
                  <a:lnTo>
                    <a:pt x="157" y="55"/>
                  </a:lnTo>
                  <a:lnTo>
                    <a:pt x="159" y="57"/>
                  </a:lnTo>
                  <a:lnTo>
                    <a:pt x="160" y="60"/>
                  </a:lnTo>
                  <a:lnTo>
                    <a:pt x="161" y="62"/>
                  </a:lnTo>
                  <a:lnTo>
                    <a:pt x="162" y="65"/>
                  </a:lnTo>
                  <a:lnTo>
                    <a:pt x="162" y="147"/>
                  </a:lnTo>
                  <a:lnTo>
                    <a:pt x="161" y="149"/>
                  </a:lnTo>
                  <a:lnTo>
                    <a:pt x="160" y="152"/>
                  </a:lnTo>
                  <a:lnTo>
                    <a:pt x="159" y="154"/>
                  </a:lnTo>
                  <a:lnTo>
                    <a:pt x="157" y="158"/>
                  </a:lnTo>
                  <a:lnTo>
                    <a:pt x="155" y="159"/>
                  </a:lnTo>
                  <a:lnTo>
                    <a:pt x="152" y="161"/>
                  </a:lnTo>
                  <a:lnTo>
                    <a:pt x="149" y="161"/>
                  </a:lnTo>
                  <a:lnTo>
                    <a:pt x="147" y="162"/>
                  </a:lnTo>
                  <a:lnTo>
                    <a:pt x="66" y="162"/>
                  </a:lnTo>
                  <a:lnTo>
                    <a:pt x="62" y="161"/>
                  </a:lnTo>
                  <a:lnTo>
                    <a:pt x="60" y="161"/>
                  </a:lnTo>
                  <a:lnTo>
                    <a:pt x="57" y="159"/>
                  </a:lnTo>
                  <a:lnTo>
                    <a:pt x="55" y="158"/>
                  </a:lnTo>
                  <a:lnTo>
                    <a:pt x="54" y="154"/>
                  </a:lnTo>
                  <a:lnTo>
                    <a:pt x="52" y="152"/>
                  </a:lnTo>
                  <a:lnTo>
                    <a:pt x="51" y="149"/>
                  </a:lnTo>
                  <a:lnTo>
                    <a:pt x="51" y="147"/>
                  </a:lnTo>
                  <a:lnTo>
                    <a:pt x="51" y="65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262">
              <a:extLst>
                <a:ext uri="{FF2B5EF4-FFF2-40B4-BE49-F238E27FC236}">
                  <a16:creationId xmlns:a16="http://schemas.microsoft.com/office/drawing/2014/main" id="{79E009BC-5127-43ED-9DCC-2860DD29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5765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4263">
              <a:extLst>
                <a:ext uri="{FF2B5EF4-FFF2-40B4-BE49-F238E27FC236}">
                  <a16:creationId xmlns:a16="http://schemas.microsoft.com/office/drawing/2014/main" id="{236AA611-6966-416C-A713-69821B36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740025"/>
              <a:ext cx="333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4264">
              <a:extLst>
                <a:ext uri="{FF2B5EF4-FFF2-40B4-BE49-F238E27FC236}">
                  <a16:creationId xmlns:a16="http://schemas.microsoft.com/office/drawing/2014/main" id="{D3A9526F-75BA-4082-845F-DC4E66321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1363" y="2722563"/>
              <a:ext cx="23813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265">
              <a:extLst>
                <a:ext uri="{FF2B5EF4-FFF2-40B4-BE49-F238E27FC236}">
                  <a16:creationId xmlns:a16="http://schemas.microsoft.com/office/drawing/2014/main" id="{5C44B4AD-6050-4786-8BCB-B57D50EDD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551113"/>
              <a:ext cx="66675" cy="66675"/>
            </a:xfrm>
            <a:custGeom>
              <a:avLst/>
              <a:gdLst>
                <a:gd name="T0" fmla="*/ 24 w 212"/>
                <a:gd name="T1" fmla="*/ 39 h 212"/>
                <a:gd name="T2" fmla="*/ 25 w 212"/>
                <a:gd name="T3" fmla="*/ 35 h 212"/>
                <a:gd name="T4" fmla="*/ 25 w 212"/>
                <a:gd name="T5" fmla="*/ 33 h 212"/>
                <a:gd name="T6" fmla="*/ 27 w 212"/>
                <a:gd name="T7" fmla="*/ 30 h 212"/>
                <a:gd name="T8" fmla="*/ 28 w 212"/>
                <a:gd name="T9" fmla="*/ 28 h 212"/>
                <a:gd name="T10" fmla="*/ 30 w 212"/>
                <a:gd name="T11" fmla="*/ 26 h 212"/>
                <a:gd name="T12" fmla="*/ 33 w 212"/>
                <a:gd name="T13" fmla="*/ 25 h 212"/>
                <a:gd name="T14" fmla="*/ 35 w 212"/>
                <a:gd name="T15" fmla="*/ 24 h 212"/>
                <a:gd name="T16" fmla="*/ 39 w 212"/>
                <a:gd name="T17" fmla="*/ 24 h 212"/>
                <a:gd name="T18" fmla="*/ 174 w 212"/>
                <a:gd name="T19" fmla="*/ 24 h 212"/>
                <a:gd name="T20" fmla="*/ 177 w 212"/>
                <a:gd name="T21" fmla="*/ 24 h 212"/>
                <a:gd name="T22" fmla="*/ 179 w 212"/>
                <a:gd name="T23" fmla="*/ 25 h 212"/>
                <a:gd name="T24" fmla="*/ 182 w 212"/>
                <a:gd name="T25" fmla="*/ 26 h 212"/>
                <a:gd name="T26" fmla="*/ 184 w 212"/>
                <a:gd name="T27" fmla="*/ 28 h 212"/>
                <a:gd name="T28" fmla="*/ 187 w 212"/>
                <a:gd name="T29" fmla="*/ 30 h 212"/>
                <a:gd name="T30" fmla="*/ 188 w 212"/>
                <a:gd name="T31" fmla="*/ 33 h 212"/>
                <a:gd name="T32" fmla="*/ 189 w 212"/>
                <a:gd name="T33" fmla="*/ 35 h 212"/>
                <a:gd name="T34" fmla="*/ 189 w 212"/>
                <a:gd name="T35" fmla="*/ 39 h 212"/>
                <a:gd name="T36" fmla="*/ 189 w 212"/>
                <a:gd name="T37" fmla="*/ 174 h 212"/>
                <a:gd name="T38" fmla="*/ 189 w 212"/>
                <a:gd name="T39" fmla="*/ 177 h 212"/>
                <a:gd name="T40" fmla="*/ 188 w 212"/>
                <a:gd name="T41" fmla="*/ 179 h 212"/>
                <a:gd name="T42" fmla="*/ 187 w 212"/>
                <a:gd name="T43" fmla="*/ 182 h 212"/>
                <a:gd name="T44" fmla="*/ 184 w 212"/>
                <a:gd name="T45" fmla="*/ 184 h 212"/>
                <a:gd name="T46" fmla="*/ 182 w 212"/>
                <a:gd name="T47" fmla="*/ 186 h 212"/>
                <a:gd name="T48" fmla="*/ 179 w 212"/>
                <a:gd name="T49" fmla="*/ 188 h 212"/>
                <a:gd name="T50" fmla="*/ 177 w 212"/>
                <a:gd name="T51" fmla="*/ 188 h 212"/>
                <a:gd name="T52" fmla="*/ 174 w 212"/>
                <a:gd name="T53" fmla="*/ 189 h 212"/>
                <a:gd name="T54" fmla="*/ 39 w 212"/>
                <a:gd name="T55" fmla="*/ 189 h 212"/>
                <a:gd name="T56" fmla="*/ 35 w 212"/>
                <a:gd name="T57" fmla="*/ 188 h 212"/>
                <a:gd name="T58" fmla="*/ 33 w 212"/>
                <a:gd name="T59" fmla="*/ 188 h 212"/>
                <a:gd name="T60" fmla="*/ 30 w 212"/>
                <a:gd name="T61" fmla="*/ 186 h 212"/>
                <a:gd name="T62" fmla="*/ 28 w 212"/>
                <a:gd name="T63" fmla="*/ 184 h 212"/>
                <a:gd name="T64" fmla="*/ 27 w 212"/>
                <a:gd name="T65" fmla="*/ 182 h 212"/>
                <a:gd name="T66" fmla="*/ 25 w 212"/>
                <a:gd name="T67" fmla="*/ 179 h 212"/>
                <a:gd name="T68" fmla="*/ 24 w 212"/>
                <a:gd name="T69" fmla="*/ 177 h 212"/>
                <a:gd name="T70" fmla="*/ 24 w 212"/>
                <a:gd name="T71" fmla="*/ 174 h 212"/>
                <a:gd name="T72" fmla="*/ 24 w 212"/>
                <a:gd name="T73" fmla="*/ 39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24" y="39"/>
                  </a:moveTo>
                  <a:lnTo>
                    <a:pt x="25" y="35"/>
                  </a:lnTo>
                  <a:lnTo>
                    <a:pt x="25" y="33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3"/>
                  </a:lnTo>
                  <a:lnTo>
                    <a:pt x="189" y="35"/>
                  </a:lnTo>
                  <a:lnTo>
                    <a:pt x="189" y="39"/>
                  </a:lnTo>
                  <a:lnTo>
                    <a:pt x="189" y="174"/>
                  </a:lnTo>
                  <a:lnTo>
                    <a:pt x="189" y="177"/>
                  </a:lnTo>
                  <a:lnTo>
                    <a:pt x="188" y="179"/>
                  </a:lnTo>
                  <a:lnTo>
                    <a:pt x="187" y="182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8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9"/>
                  </a:lnTo>
                  <a:lnTo>
                    <a:pt x="35" y="188"/>
                  </a:lnTo>
                  <a:lnTo>
                    <a:pt x="33" y="188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2"/>
                  </a:lnTo>
                  <a:lnTo>
                    <a:pt x="25" y="179"/>
                  </a:lnTo>
                  <a:lnTo>
                    <a:pt x="24" y="177"/>
                  </a:lnTo>
                  <a:lnTo>
                    <a:pt x="24" y="174"/>
                  </a:lnTo>
                  <a:lnTo>
                    <a:pt x="24" y="39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4266">
              <a:extLst>
                <a:ext uri="{FF2B5EF4-FFF2-40B4-BE49-F238E27FC236}">
                  <a16:creationId xmlns:a16="http://schemas.microsoft.com/office/drawing/2014/main" id="{AB4A0C4E-D13D-480B-A9E3-A2B33185A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568575"/>
              <a:ext cx="33338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67">
              <a:extLst>
                <a:ext uri="{FF2B5EF4-FFF2-40B4-BE49-F238E27FC236}">
                  <a16:creationId xmlns:a16="http://schemas.microsoft.com/office/drawing/2014/main" id="{B43ED8B3-7239-48E3-A77E-54A39219A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722563"/>
              <a:ext cx="66675" cy="66675"/>
            </a:xfrm>
            <a:custGeom>
              <a:avLst/>
              <a:gdLst>
                <a:gd name="T0" fmla="*/ 24 w 212"/>
                <a:gd name="T1" fmla="*/ 39 h 213"/>
                <a:gd name="T2" fmla="*/ 25 w 212"/>
                <a:gd name="T3" fmla="*/ 36 h 213"/>
                <a:gd name="T4" fmla="*/ 25 w 212"/>
                <a:gd name="T5" fmla="*/ 32 h 213"/>
                <a:gd name="T6" fmla="*/ 27 w 212"/>
                <a:gd name="T7" fmla="*/ 30 h 213"/>
                <a:gd name="T8" fmla="*/ 28 w 212"/>
                <a:gd name="T9" fmla="*/ 28 h 213"/>
                <a:gd name="T10" fmla="*/ 30 w 212"/>
                <a:gd name="T11" fmla="*/ 26 h 213"/>
                <a:gd name="T12" fmla="*/ 33 w 212"/>
                <a:gd name="T13" fmla="*/ 25 h 213"/>
                <a:gd name="T14" fmla="*/ 35 w 212"/>
                <a:gd name="T15" fmla="*/ 24 h 213"/>
                <a:gd name="T16" fmla="*/ 39 w 212"/>
                <a:gd name="T17" fmla="*/ 24 h 213"/>
                <a:gd name="T18" fmla="*/ 174 w 212"/>
                <a:gd name="T19" fmla="*/ 24 h 213"/>
                <a:gd name="T20" fmla="*/ 177 w 212"/>
                <a:gd name="T21" fmla="*/ 24 h 213"/>
                <a:gd name="T22" fmla="*/ 179 w 212"/>
                <a:gd name="T23" fmla="*/ 25 h 213"/>
                <a:gd name="T24" fmla="*/ 182 w 212"/>
                <a:gd name="T25" fmla="*/ 26 h 213"/>
                <a:gd name="T26" fmla="*/ 184 w 212"/>
                <a:gd name="T27" fmla="*/ 28 h 213"/>
                <a:gd name="T28" fmla="*/ 187 w 212"/>
                <a:gd name="T29" fmla="*/ 30 h 213"/>
                <a:gd name="T30" fmla="*/ 188 w 212"/>
                <a:gd name="T31" fmla="*/ 32 h 213"/>
                <a:gd name="T32" fmla="*/ 189 w 212"/>
                <a:gd name="T33" fmla="*/ 36 h 213"/>
                <a:gd name="T34" fmla="*/ 189 w 212"/>
                <a:gd name="T35" fmla="*/ 39 h 213"/>
                <a:gd name="T36" fmla="*/ 189 w 212"/>
                <a:gd name="T37" fmla="*/ 173 h 213"/>
                <a:gd name="T38" fmla="*/ 189 w 212"/>
                <a:gd name="T39" fmla="*/ 176 h 213"/>
                <a:gd name="T40" fmla="*/ 188 w 212"/>
                <a:gd name="T41" fmla="*/ 179 h 213"/>
                <a:gd name="T42" fmla="*/ 187 w 212"/>
                <a:gd name="T43" fmla="*/ 181 h 213"/>
                <a:gd name="T44" fmla="*/ 184 w 212"/>
                <a:gd name="T45" fmla="*/ 184 h 213"/>
                <a:gd name="T46" fmla="*/ 182 w 212"/>
                <a:gd name="T47" fmla="*/ 186 h 213"/>
                <a:gd name="T48" fmla="*/ 179 w 212"/>
                <a:gd name="T49" fmla="*/ 187 h 213"/>
                <a:gd name="T50" fmla="*/ 177 w 212"/>
                <a:gd name="T51" fmla="*/ 188 h 213"/>
                <a:gd name="T52" fmla="*/ 174 w 212"/>
                <a:gd name="T53" fmla="*/ 189 h 213"/>
                <a:gd name="T54" fmla="*/ 39 w 212"/>
                <a:gd name="T55" fmla="*/ 188 h 213"/>
                <a:gd name="T56" fmla="*/ 35 w 212"/>
                <a:gd name="T57" fmla="*/ 188 h 213"/>
                <a:gd name="T58" fmla="*/ 33 w 212"/>
                <a:gd name="T59" fmla="*/ 187 h 213"/>
                <a:gd name="T60" fmla="*/ 30 w 212"/>
                <a:gd name="T61" fmla="*/ 186 h 213"/>
                <a:gd name="T62" fmla="*/ 28 w 212"/>
                <a:gd name="T63" fmla="*/ 184 h 213"/>
                <a:gd name="T64" fmla="*/ 27 w 212"/>
                <a:gd name="T65" fmla="*/ 181 h 213"/>
                <a:gd name="T66" fmla="*/ 25 w 212"/>
                <a:gd name="T67" fmla="*/ 179 h 213"/>
                <a:gd name="T68" fmla="*/ 24 w 212"/>
                <a:gd name="T69" fmla="*/ 176 h 213"/>
                <a:gd name="T70" fmla="*/ 24 w 212"/>
                <a:gd name="T71" fmla="*/ 173 h 213"/>
                <a:gd name="T72" fmla="*/ 24 w 212"/>
                <a:gd name="T73" fmla="*/ 39 h 213"/>
                <a:gd name="T74" fmla="*/ 0 w 212"/>
                <a:gd name="T75" fmla="*/ 213 h 213"/>
                <a:gd name="T76" fmla="*/ 212 w 212"/>
                <a:gd name="T77" fmla="*/ 213 h 213"/>
                <a:gd name="T78" fmla="*/ 212 w 212"/>
                <a:gd name="T79" fmla="*/ 0 h 213"/>
                <a:gd name="T80" fmla="*/ 0 w 212"/>
                <a:gd name="T81" fmla="*/ 0 h 213"/>
                <a:gd name="T82" fmla="*/ 0 w 212"/>
                <a:gd name="T83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3">
                  <a:moveTo>
                    <a:pt x="24" y="39"/>
                  </a:moveTo>
                  <a:lnTo>
                    <a:pt x="25" y="36"/>
                  </a:lnTo>
                  <a:lnTo>
                    <a:pt x="25" y="32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2"/>
                  </a:lnTo>
                  <a:lnTo>
                    <a:pt x="189" y="36"/>
                  </a:lnTo>
                  <a:lnTo>
                    <a:pt x="189" y="39"/>
                  </a:lnTo>
                  <a:lnTo>
                    <a:pt x="189" y="173"/>
                  </a:lnTo>
                  <a:lnTo>
                    <a:pt x="189" y="176"/>
                  </a:lnTo>
                  <a:lnTo>
                    <a:pt x="188" y="179"/>
                  </a:lnTo>
                  <a:lnTo>
                    <a:pt x="187" y="181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7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8"/>
                  </a:lnTo>
                  <a:lnTo>
                    <a:pt x="35" y="188"/>
                  </a:lnTo>
                  <a:lnTo>
                    <a:pt x="33" y="187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1"/>
                  </a:lnTo>
                  <a:lnTo>
                    <a:pt x="25" y="179"/>
                  </a:lnTo>
                  <a:lnTo>
                    <a:pt x="24" y="176"/>
                  </a:lnTo>
                  <a:lnTo>
                    <a:pt x="24" y="173"/>
                  </a:lnTo>
                  <a:lnTo>
                    <a:pt x="24" y="39"/>
                  </a:lnTo>
                  <a:close/>
                  <a:moveTo>
                    <a:pt x="0" y="213"/>
                  </a:moveTo>
                  <a:lnTo>
                    <a:pt x="212" y="213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68">
              <a:extLst>
                <a:ext uri="{FF2B5EF4-FFF2-40B4-BE49-F238E27FC236}">
                  <a16:creationId xmlns:a16="http://schemas.microsoft.com/office/drawing/2014/main" id="{23579366-6337-4F08-9A1D-D092D87E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0" y="2527300"/>
              <a:ext cx="285750" cy="285750"/>
            </a:xfrm>
            <a:custGeom>
              <a:avLst/>
              <a:gdLst>
                <a:gd name="T0" fmla="*/ 585 w 901"/>
                <a:gd name="T1" fmla="*/ 309 h 902"/>
                <a:gd name="T2" fmla="*/ 852 w 901"/>
                <a:gd name="T3" fmla="*/ 49 h 902"/>
                <a:gd name="T4" fmla="*/ 790 w 901"/>
                <a:gd name="T5" fmla="*/ 551 h 902"/>
                <a:gd name="T6" fmla="*/ 788 w 901"/>
                <a:gd name="T7" fmla="*/ 342 h 902"/>
                <a:gd name="T8" fmla="*/ 847 w 901"/>
                <a:gd name="T9" fmla="*/ 370 h 902"/>
                <a:gd name="T10" fmla="*/ 829 w 901"/>
                <a:gd name="T11" fmla="*/ 714 h 902"/>
                <a:gd name="T12" fmla="*/ 464 w 901"/>
                <a:gd name="T13" fmla="*/ 857 h 902"/>
                <a:gd name="T14" fmla="*/ 746 w 901"/>
                <a:gd name="T15" fmla="*/ 827 h 902"/>
                <a:gd name="T16" fmla="*/ 855 w 901"/>
                <a:gd name="T17" fmla="*/ 593 h 902"/>
                <a:gd name="T18" fmla="*/ 364 w 901"/>
                <a:gd name="T19" fmla="*/ 625 h 902"/>
                <a:gd name="T20" fmla="*/ 482 w 901"/>
                <a:gd name="T21" fmla="*/ 790 h 902"/>
                <a:gd name="T22" fmla="*/ 341 w 901"/>
                <a:gd name="T23" fmla="*/ 787 h 902"/>
                <a:gd name="T24" fmla="*/ 46 w 901"/>
                <a:gd name="T25" fmla="*/ 309 h 902"/>
                <a:gd name="T26" fmla="*/ 313 w 901"/>
                <a:gd name="T27" fmla="*/ 49 h 902"/>
                <a:gd name="T28" fmla="*/ 297 w 901"/>
                <a:gd name="T29" fmla="*/ 447 h 902"/>
                <a:gd name="T30" fmla="*/ 45 w 901"/>
                <a:gd name="T31" fmla="*/ 356 h 902"/>
                <a:gd name="T32" fmla="*/ 317 w 901"/>
                <a:gd name="T33" fmla="*/ 353 h 902"/>
                <a:gd name="T34" fmla="*/ 49 w 901"/>
                <a:gd name="T35" fmla="*/ 852 h 902"/>
                <a:gd name="T36" fmla="*/ 309 w 901"/>
                <a:gd name="T37" fmla="*/ 585 h 902"/>
                <a:gd name="T38" fmla="*/ 313 w 901"/>
                <a:gd name="T39" fmla="*/ 545 h 902"/>
                <a:gd name="T40" fmla="*/ 215 w 901"/>
                <a:gd name="T41" fmla="*/ 548 h 902"/>
                <a:gd name="T42" fmla="*/ 117 w 901"/>
                <a:gd name="T43" fmla="*/ 478 h 902"/>
                <a:gd name="T44" fmla="*/ 238 w 901"/>
                <a:gd name="T45" fmla="*/ 456 h 902"/>
                <a:gd name="T46" fmla="*/ 46 w 901"/>
                <a:gd name="T47" fmla="*/ 428 h 902"/>
                <a:gd name="T48" fmla="*/ 128 w 901"/>
                <a:gd name="T49" fmla="*/ 530 h 902"/>
                <a:gd name="T50" fmla="*/ 128 w 901"/>
                <a:gd name="T51" fmla="*/ 560 h 902"/>
                <a:gd name="T52" fmla="*/ 348 w 901"/>
                <a:gd name="T53" fmla="*/ 421 h 902"/>
                <a:gd name="T54" fmla="*/ 493 w 901"/>
                <a:gd name="T55" fmla="*/ 533 h 902"/>
                <a:gd name="T56" fmla="*/ 351 w 901"/>
                <a:gd name="T57" fmla="*/ 559 h 902"/>
                <a:gd name="T58" fmla="*/ 356 w 901"/>
                <a:gd name="T59" fmla="*/ 181 h 902"/>
                <a:gd name="T60" fmla="*/ 359 w 901"/>
                <a:gd name="T61" fmla="*/ 312 h 902"/>
                <a:gd name="T62" fmla="*/ 348 w 901"/>
                <a:gd name="T63" fmla="*/ 47 h 902"/>
                <a:gd name="T64" fmla="*/ 442 w 901"/>
                <a:gd name="T65" fmla="*/ 129 h 902"/>
                <a:gd name="T66" fmla="*/ 351 w 901"/>
                <a:gd name="T67" fmla="*/ 154 h 902"/>
                <a:gd name="T68" fmla="*/ 550 w 901"/>
                <a:gd name="T69" fmla="*/ 57 h 902"/>
                <a:gd name="T70" fmla="*/ 420 w 901"/>
                <a:gd name="T71" fmla="*/ 65 h 902"/>
                <a:gd name="T72" fmla="*/ 557 w 901"/>
                <a:gd name="T73" fmla="*/ 442 h 902"/>
                <a:gd name="T74" fmla="*/ 532 w 901"/>
                <a:gd name="T75" fmla="*/ 351 h 902"/>
                <a:gd name="T76" fmla="*/ 737 w 901"/>
                <a:gd name="T77" fmla="*/ 359 h 902"/>
                <a:gd name="T78" fmla="*/ 731 w 901"/>
                <a:gd name="T79" fmla="*/ 419 h 902"/>
                <a:gd name="T80" fmla="*/ 740 w 901"/>
                <a:gd name="T81" fmla="*/ 549 h 902"/>
                <a:gd name="T82" fmla="*/ 589 w 901"/>
                <a:gd name="T83" fmla="*/ 717 h 902"/>
                <a:gd name="T84" fmla="*/ 713 w 901"/>
                <a:gd name="T85" fmla="*/ 585 h 902"/>
                <a:gd name="T86" fmla="*/ 530 w 901"/>
                <a:gd name="T87" fmla="*/ 688 h 902"/>
                <a:gd name="T88" fmla="*/ 560 w 901"/>
                <a:gd name="T89" fmla="*/ 688 h 902"/>
                <a:gd name="T90" fmla="*/ 712 w 901"/>
                <a:gd name="T91" fmla="*/ 801 h 902"/>
                <a:gd name="T92" fmla="*/ 662 w 901"/>
                <a:gd name="T93" fmla="*/ 533 h 902"/>
                <a:gd name="T94" fmla="*/ 547 w 901"/>
                <a:gd name="T95" fmla="*/ 559 h 902"/>
                <a:gd name="T96" fmla="*/ 584 w 901"/>
                <a:gd name="T97" fmla="*/ 467 h 902"/>
                <a:gd name="T98" fmla="*/ 614 w 901"/>
                <a:gd name="T99" fmla="*/ 467 h 902"/>
                <a:gd name="T100" fmla="*/ 545 w 901"/>
                <a:gd name="T101" fmla="*/ 611 h 902"/>
                <a:gd name="T102" fmla="*/ 456 w 901"/>
                <a:gd name="T103" fmla="*/ 718 h 902"/>
                <a:gd name="T104" fmla="*/ 366 w 901"/>
                <a:gd name="T105" fmla="*/ 371 h 902"/>
                <a:gd name="T106" fmla="*/ 366 w 901"/>
                <a:gd name="T107" fmla="*/ 341 h 902"/>
                <a:gd name="T108" fmla="*/ 488 w 901"/>
                <a:gd name="T109" fmla="*/ 371 h 902"/>
                <a:gd name="T110" fmla="*/ 495 w 901"/>
                <a:gd name="T111" fmla="*/ 448 h 902"/>
                <a:gd name="T112" fmla="*/ 404 w 901"/>
                <a:gd name="T113" fmla="*/ 429 h 902"/>
                <a:gd name="T114" fmla="*/ 467 w 901"/>
                <a:gd name="T115" fmla="*/ 291 h 902"/>
                <a:gd name="T116" fmla="*/ 464 w 901"/>
                <a:gd name="T117" fmla="*/ 181 h 902"/>
                <a:gd name="T118" fmla="*/ 535 w 901"/>
                <a:gd name="T119" fmla="*/ 117 h 902"/>
                <a:gd name="T120" fmla="*/ 9 w 901"/>
                <a:gd name="T121" fmla="*/ 1 h 902"/>
                <a:gd name="T122" fmla="*/ 886 w 901"/>
                <a:gd name="T123" fmla="*/ 902 h 902"/>
                <a:gd name="T124" fmla="*/ 890 w 901"/>
                <a:gd name="T12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1" h="902">
                  <a:moveTo>
                    <a:pt x="856" y="302"/>
                  </a:moveTo>
                  <a:lnTo>
                    <a:pt x="856" y="306"/>
                  </a:lnTo>
                  <a:lnTo>
                    <a:pt x="855" y="309"/>
                  </a:lnTo>
                  <a:lnTo>
                    <a:pt x="854" y="311"/>
                  </a:lnTo>
                  <a:lnTo>
                    <a:pt x="852" y="313"/>
                  </a:lnTo>
                  <a:lnTo>
                    <a:pt x="850" y="315"/>
                  </a:lnTo>
                  <a:lnTo>
                    <a:pt x="847" y="316"/>
                  </a:lnTo>
                  <a:lnTo>
                    <a:pt x="845" y="317"/>
                  </a:lnTo>
                  <a:lnTo>
                    <a:pt x="841" y="317"/>
                  </a:lnTo>
                  <a:lnTo>
                    <a:pt x="599" y="317"/>
                  </a:lnTo>
                  <a:lnTo>
                    <a:pt x="596" y="317"/>
                  </a:lnTo>
                  <a:lnTo>
                    <a:pt x="593" y="316"/>
                  </a:lnTo>
                  <a:lnTo>
                    <a:pt x="591" y="315"/>
                  </a:lnTo>
                  <a:lnTo>
                    <a:pt x="589" y="313"/>
                  </a:lnTo>
                  <a:lnTo>
                    <a:pt x="586" y="311"/>
                  </a:lnTo>
                  <a:lnTo>
                    <a:pt x="585" y="309"/>
                  </a:lnTo>
                  <a:lnTo>
                    <a:pt x="584" y="306"/>
                  </a:lnTo>
                  <a:lnTo>
                    <a:pt x="584" y="302"/>
                  </a:lnTo>
                  <a:lnTo>
                    <a:pt x="584" y="60"/>
                  </a:lnTo>
                  <a:lnTo>
                    <a:pt x="584" y="57"/>
                  </a:lnTo>
                  <a:lnTo>
                    <a:pt x="585" y="54"/>
                  </a:lnTo>
                  <a:lnTo>
                    <a:pt x="586" y="51"/>
                  </a:lnTo>
                  <a:lnTo>
                    <a:pt x="589" y="49"/>
                  </a:lnTo>
                  <a:lnTo>
                    <a:pt x="591" y="47"/>
                  </a:lnTo>
                  <a:lnTo>
                    <a:pt x="593" y="46"/>
                  </a:lnTo>
                  <a:lnTo>
                    <a:pt x="596" y="45"/>
                  </a:lnTo>
                  <a:lnTo>
                    <a:pt x="599" y="45"/>
                  </a:lnTo>
                  <a:lnTo>
                    <a:pt x="841" y="45"/>
                  </a:lnTo>
                  <a:lnTo>
                    <a:pt x="845" y="45"/>
                  </a:lnTo>
                  <a:lnTo>
                    <a:pt x="847" y="46"/>
                  </a:lnTo>
                  <a:lnTo>
                    <a:pt x="850" y="47"/>
                  </a:lnTo>
                  <a:lnTo>
                    <a:pt x="852" y="49"/>
                  </a:lnTo>
                  <a:lnTo>
                    <a:pt x="854" y="51"/>
                  </a:lnTo>
                  <a:lnTo>
                    <a:pt x="855" y="54"/>
                  </a:lnTo>
                  <a:lnTo>
                    <a:pt x="856" y="57"/>
                  </a:lnTo>
                  <a:lnTo>
                    <a:pt x="856" y="60"/>
                  </a:lnTo>
                  <a:lnTo>
                    <a:pt x="856" y="302"/>
                  </a:lnTo>
                  <a:close/>
                  <a:moveTo>
                    <a:pt x="841" y="371"/>
                  </a:moveTo>
                  <a:lnTo>
                    <a:pt x="805" y="371"/>
                  </a:lnTo>
                  <a:lnTo>
                    <a:pt x="805" y="536"/>
                  </a:lnTo>
                  <a:lnTo>
                    <a:pt x="805" y="538"/>
                  </a:lnTo>
                  <a:lnTo>
                    <a:pt x="804" y="541"/>
                  </a:lnTo>
                  <a:lnTo>
                    <a:pt x="803" y="544"/>
                  </a:lnTo>
                  <a:lnTo>
                    <a:pt x="801" y="546"/>
                  </a:lnTo>
                  <a:lnTo>
                    <a:pt x="799" y="548"/>
                  </a:lnTo>
                  <a:lnTo>
                    <a:pt x="796" y="549"/>
                  </a:lnTo>
                  <a:lnTo>
                    <a:pt x="793" y="550"/>
                  </a:lnTo>
                  <a:lnTo>
                    <a:pt x="790" y="551"/>
                  </a:lnTo>
                  <a:lnTo>
                    <a:pt x="788" y="550"/>
                  </a:lnTo>
                  <a:lnTo>
                    <a:pt x="785" y="549"/>
                  </a:lnTo>
                  <a:lnTo>
                    <a:pt x="783" y="548"/>
                  </a:lnTo>
                  <a:lnTo>
                    <a:pt x="780" y="546"/>
                  </a:lnTo>
                  <a:lnTo>
                    <a:pt x="778" y="544"/>
                  </a:lnTo>
                  <a:lnTo>
                    <a:pt x="776" y="541"/>
                  </a:lnTo>
                  <a:lnTo>
                    <a:pt x="776" y="538"/>
                  </a:lnTo>
                  <a:lnTo>
                    <a:pt x="775" y="536"/>
                  </a:lnTo>
                  <a:lnTo>
                    <a:pt x="775" y="356"/>
                  </a:lnTo>
                  <a:lnTo>
                    <a:pt x="776" y="353"/>
                  </a:lnTo>
                  <a:lnTo>
                    <a:pt x="776" y="351"/>
                  </a:lnTo>
                  <a:lnTo>
                    <a:pt x="778" y="347"/>
                  </a:lnTo>
                  <a:lnTo>
                    <a:pt x="780" y="345"/>
                  </a:lnTo>
                  <a:lnTo>
                    <a:pt x="783" y="344"/>
                  </a:lnTo>
                  <a:lnTo>
                    <a:pt x="785" y="342"/>
                  </a:lnTo>
                  <a:lnTo>
                    <a:pt x="788" y="342"/>
                  </a:lnTo>
                  <a:lnTo>
                    <a:pt x="790" y="341"/>
                  </a:lnTo>
                  <a:lnTo>
                    <a:pt x="841" y="341"/>
                  </a:lnTo>
                  <a:lnTo>
                    <a:pt x="845" y="342"/>
                  </a:lnTo>
                  <a:lnTo>
                    <a:pt x="847" y="342"/>
                  </a:lnTo>
                  <a:lnTo>
                    <a:pt x="850" y="344"/>
                  </a:lnTo>
                  <a:lnTo>
                    <a:pt x="852" y="345"/>
                  </a:lnTo>
                  <a:lnTo>
                    <a:pt x="854" y="347"/>
                  </a:lnTo>
                  <a:lnTo>
                    <a:pt x="855" y="351"/>
                  </a:lnTo>
                  <a:lnTo>
                    <a:pt x="856" y="353"/>
                  </a:lnTo>
                  <a:lnTo>
                    <a:pt x="856" y="356"/>
                  </a:lnTo>
                  <a:lnTo>
                    <a:pt x="856" y="359"/>
                  </a:lnTo>
                  <a:lnTo>
                    <a:pt x="855" y="362"/>
                  </a:lnTo>
                  <a:lnTo>
                    <a:pt x="854" y="365"/>
                  </a:lnTo>
                  <a:lnTo>
                    <a:pt x="852" y="367"/>
                  </a:lnTo>
                  <a:lnTo>
                    <a:pt x="850" y="369"/>
                  </a:lnTo>
                  <a:lnTo>
                    <a:pt x="847" y="370"/>
                  </a:lnTo>
                  <a:lnTo>
                    <a:pt x="845" y="371"/>
                  </a:lnTo>
                  <a:lnTo>
                    <a:pt x="841" y="371"/>
                  </a:lnTo>
                  <a:close/>
                  <a:moveTo>
                    <a:pt x="856" y="705"/>
                  </a:moveTo>
                  <a:lnTo>
                    <a:pt x="856" y="709"/>
                  </a:lnTo>
                  <a:lnTo>
                    <a:pt x="855" y="712"/>
                  </a:lnTo>
                  <a:lnTo>
                    <a:pt x="854" y="714"/>
                  </a:lnTo>
                  <a:lnTo>
                    <a:pt x="852" y="716"/>
                  </a:lnTo>
                  <a:lnTo>
                    <a:pt x="850" y="718"/>
                  </a:lnTo>
                  <a:lnTo>
                    <a:pt x="847" y="719"/>
                  </a:lnTo>
                  <a:lnTo>
                    <a:pt x="845" y="720"/>
                  </a:lnTo>
                  <a:lnTo>
                    <a:pt x="841" y="720"/>
                  </a:lnTo>
                  <a:lnTo>
                    <a:pt x="838" y="720"/>
                  </a:lnTo>
                  <a:lnTo>
                    <a:pt x="835" y="719"/>
                  </a:lnTo>
                  <a:lnTo>
                    <a:pt x="833" y="718"/>
                  </a:lnTo>
                  <a:lnTo>
                    <a:pt x="831" y="716"/>
                  </a:lnTo>
                  <a:lnTo>
                    <a:pt x="829" y="714"/>
                  </a:lnTo>
                  <a:lnTo>
                    <a:pt x="828" y="712"/>
                  </a:lnTo>
                  <a:lnTo>
                    <a:pt x="826" y="709"/>
                  </a:lnTo>
                  <a:lnTo>
                    <a:pt x="826" y="705"/>
                  </a:lnTo>
                  <a:lnTo>
                    <a:pt x="826" y="614"/>
                  </a:lnTo>
                  <a:lnTo>
                    <a:pt x="776" y="614"/>
                  </a:lnTo>
                  <a:lnTo>
                    <a:pt x="776" y="842"/>
                  </a:lnTo>
                  <a:lnTo>
                    <a:pt x="775" y="845"/>
                  </a:lnTo>
                  <a:lnTo>
                    <a:pt x="774" y="847"/>
                  </a:lnTo>
                  <a:lnTo>
                    <a:pt x="773" y="850"/>
                  </a:lnTo>
                  <a:lnTo>
                    <a:pt x="771" y="852"/>
                  </a:lnTo>
                  <a:lnTo>
                    <a:pt x="769" y="853"/>
                  </a:lnTo>
                  <a:lnTo>
                    <a:pt x="766" y="855"/>
                  </a:lnTo>
                  <a:lnTo>
                    <a:pt x="763" y="857"/>
                  </a:lnTo>
                  <a:lnTo>
                    <a:pt x="761" y="857"/>
                  </a:lnTo>
                  <a:lnTo>
                    <a:pt x="467" y="857"/>
                  </a:lnTo>
                  <a:lnTo>
                    <a:pt x="464" y="857"/>
                  </a:lnTo>
                  <a:lnTo>
                    <a:pt x="462" y="855"/>
                  </a:lnTo>
                  <a:lnTo>
                    <a:pt x="459" y="853"/>
                  </a:lnTo>
                  <a:lnTo>
                    <a:pt x="457" y="852"/>
                  </a:lnTo>
                  <a:lnTo>
                    <a:pt x="456" y="850"/>
                  </a:lnTo>
                  <a:lnTo>
                    <a:pt x="453" y="847"/>
                  </a:lnTo>
                  <a:lnTo>
                    <a:pt x="453" y="845"/>
                  </a:lnTo>
                  <a:lnTo>
                    <a:pt x="452" y="842"/>
                  </a:lnTo>
                  <a:lnTo>
                    <a:pt x="453" y="838"/>
                  </a:lnTo>
                  <a:lnTo>
                    <a:pt x="453" y="835"/>
                  </a:lnTo>
                  <a:lnTo>
                    <a:pt x="456" y="833"/>
                  </a:lnTo>
                  <a:lnTo>
                    <a:pt x="457" y="831"/>
                  </a:lnTo>
                  <a:lnTo>
                    <a:pt x="459" y="829"/>
                  </a:lnTo>
                  <a:lnTo>
                    <a:pt x="462" y="828"/>
                  </a:lnTo>
                  <a:lnTo>
                    <a:pt x="464" y="827"/>
                  </a:lnTo>
                  <a:lnTo>
                    <a:pt x="467" y="827"/>
                  </a:lnTo>
                  <a:lnTo>
                    <a:pt x="746" y="827"/>
                  </a:lnTo>
                  <a:lnTo>
                    <a:pt x="746" y="599"/>
                  </a:lnTo>
                  <a:lnTo>
                    <a:pt x="746" y="596"/>
                  </a:lnTo>
                  <a:lnTo>
                    <a:pt x="747" y="593"/>
                  </a:lnTo>
                  <a:lnTo>
                    <a:pt x="748" y="591"/>
                  </a:lnTo>
                  <a:lnTo>
                    <a:pt x="750" y="589"/>
                  </a:lnTo>
                  <a:lnTo>
                    <a:pt x="753" y="586"/>
                  </a:lnTo>
                  <a:lnTo>
                    <a:pt x="755" y="585"/>
                  </a:lnTo>
                  <a:lnTo>
                    <a:pt x="758" y="584"/>
                  </a:lnTo>
                  <a:lnTo>
                    <a:pt x="761" y="584"/>
                  </a:lnTo>
                  <a:lnTo>
                    <a:pt x="841" y="584"/>
                  </a:lnTo>
                  <a:lnTo>
                    <a:pt x="845" y="584"/>
                  </a:lnTo>
                  <a:lnTo>
                    <a:pt x="847" y="585"/>
                  </a:lnTo>
                  <a:lnTo>
                    <a:pt x="850" y="586"/>
                  </a:lnTo>
                  <a:lnTo>
                    <a:pt x="852" y="589"/>
                  </a:lnTo>
                  <a:lnTo>
                    <a:pt x="854" y="591"/>
                  </a:lnTo>
                  <a:lnTo>
                    <a:pt x="855" y="593"/>
                  </a:lnTo>
                  <a:lnTo>
                    <a:pt x="856" y="596"/>
                  </a:lnTo>
                  <a:lnTo>
                    <a:pt x="856" y="599"/>
                  </a:lnTo>
                  <a:lnTo>
                    <a:pt x="856" y="705"/>
                  </a:lnTo>
                  <a:close/>
                  <a:moveTo>
                    <a:pt x="341" y="787"/>
                  </a:moveTo>
                  <a:lnTo>
                    <a:pt x="341" y="638"/>
                  </a:lnTo>
                  <a:lnTo>
                    <a:pt x="342" y="635"/>
                  </a:lnTo>
                  <a:lnTo>
                    <a:pt x="343" y="631"/>
                  </a:lnTo>
                  <a:lnTo>
                    <a:pt x="344" y="629"/>
                  </a:lnTo>
                  <a:lnTo>
                    <a:pt x="346" y="627"/>
                  </a:lnTo>
                  <a:lnTo>
                    <a:pt x="348" y="625"/>
                  </a:lnTo>
                  <a:lnTo>
                    <a:pt x="351" y="624"/>
                  </a:lnTo>
                  <a:lnTo>
                    <a:pt x="354" y="623"/>
                  </a:lnTo>
                  <a:lnTo>
                    <a:pt x="356" y="623"/>
                  </a:lnTo>
                  <a:lnTo>
                    <a:pt x="359" y="623"/>
                  </a:lnTo>
                  <a:lnTo>
                    <a:pt x="362" y="624"/>
                  </a:lnTo>
                  <a:lnTo>
                    <a:pt x="364" y="625"/>
                  </a:lnTo>
                  <a:lnTo>
                    <a:pt x="367" y="627"/>
                  </a:lnTo>
                  <a:lnTo>
                    <a:pt x="369" y="629"/>
                  </a:lnTo>
                  <a:lnTo>
                    <a:pt x="370" y="631"/>
                  </a:lnTo>
                  <a:lnTo>
                    <a:pt x="371" y="635"/>
                  </a:lnTo>
                  <a:lnTo>
                    <a:pt x="371" y="638"/>
                  </a:lnTo>
                  <a:lnTo>
                    <a:pt x="371" y="772"/>
                  </a:lnTo>
                  <a:lnTo>
                    <a:pt x="467" y="772"/>
                  </a:lnTo>
                  <a:lnTo>
                    <a:pt x="471" y="773"/>
                  </a:lnTo>
                  <a:lnTo>
                    <a:pt x="474" y="774"/>
                  </a:lnTo>
                  <a:lnTo>
                    <a:pt x="476" y="775"/>
                  </a:lnTo>
                  <a:lnTo>
                    <a:pt x="478" y="777"/>
                  </a:lnTo>
                  <a:lnTo>
                    <a:pt x="480" y="779"/>
                  </a:lnTo>
                  <a:lnTo>
                    <a:pt x="481" y="782"/>
                  </a:lnTo>
                  <a:lnTo>
                    <a:pt x="482" y="785"/>
                  </a:lnTo>
                  <a:lnTo>
                    <a:pt x="482" y="787"/>
                  </a:lnTo>
                  <a:lnTo>
                    <a:pt x="482" y="790"/>
                  </a:lnTo>
                  <a:lnTo>
                    <a:pt x="481" y="793"/>
                  </a:lnTo>
                  <a:lnTo>
                    <a:pt x="480" y="795"/>
                  </a:lnTo>
                  <a:lnTo>
                    <a:pt x="478" y="798"/>
                  </a:lnTo>
                  <a:lnTo>
                    <a:pt x="476" y="800"/>
                  </a:lnTo>
                  <a:lnTo>
                    <a:pt x="474" y="801"/>
                  </a:lnTo>
                  <a:lnTo>
                    <a:pt x="471" y="802"/>
                  </a:lnTo>
                  <a:lnTo>
                    <a:pt x="467" y="803"/>
                  </a:lnTo>
                  <a:lnTo>
                    <a:pt x="356" y="802"/>
                  </a:lnTo>
                  <a:lnTo>
                    <a:pt x="354" y="802"/>
                  </a:lnTo>
                  <a:lnTo>
                    <a:pt x="351" y="801"/>
                  </a:lnTo>
                  <a:lnTo>
                    <a:pt x="348" y="800"/>
                  </a:lnTo>
                  <a:lnTo>
                    <a:pt x="346" y="798"/>
                  </a:lnTo>
                  <a:lnTo>
                    <a:pt x="344" y="795"/>
                  </a:lnTo>
                  <a:lnTo>
                    <a:pt x="343" y="793"/>
                  </a:lnTo>
                  <a:lnTo>
                    <a:pt x="342" y="790"/>
                  </a:lnTo>
                  <a:lnTo>
                    <a:pt x="341" y="787"/>
                  </a:lnTo>
                  <a:close/>
                  <a:moveTo>
                    <a:pt x="317" y="302"/>
                  </a:moveTo>
                  <a:lnTo>
                    <a:pt x="317" y="306"/>
                  </a:lnTo>
                  <a:lnTo>
                    <a:pt x="316" y="309"/>
                  </a:lnTo>
                  <a:lnTo>
                    <a:pt x="315" y="311"/>
                  </a:lnTo>
                  <a:lnTo>
                    <a:pt x="313" y="313"/>
                  </a:lnTo>
                  <a:lnTo>
                    <a:pt x="311" y="315"/>
                  </a:lnTo>
                  <a:lnTo>
                    <a:pt x="309" y="316"/>
                  </a:lnTo>
                  <a:lnTo>
                    <a:pt x="306" y="317"/>
                  </a:lnTo>
                  <a:lnTo>
                    <a:pt x="302" y="317"/>
                  </a:lnTo>
                  <a:lnTo>
                    <a:pt x="60" y="317"/>
                  </a:lnTo>
                  <a:lnTo>
                    <a:pt x="57" y="317"/>
                  </a:lnTo>
                  <a:lnTo>
                    <a:pt x="54" y="316"/>
                  </a:lnTo>
                  <a:lnTo>
                    <a:pt x="51" y="315"/>
                  </a:lnTo>
                  <a:lnTo>
                    <a:pt x="49" y="313"/>
                  </a:lnTo>
                  <a:lnTo>
                    <a:pt x="47" y="311"/>
                  </a:lnTo>
                  <a:lnTo>
                    <a:pt x="46" y="309"/>
                  </a:lnTo>
                  <a:lnTo>
                    <a:pt x="45" y="306"/>
                  </a:lnTo>
                  <a:lnTo>
                    <a:pt x="45" y="302"/>
                  </a:lnTo>
                  <a:lnTo>
                    <a:pt x="45" y="60"/>
                  </a:lnTo>
                  <a:lnTo>
                    <a:pt x="45" y="57"/>
                  </a:lnTo>
                  <a:lnTo>
                    <a:pt x="46" y="54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4" y="46"/>
                  </a:lnTo>
                  <a:lnTo>
                    <a:pt x="57" y="45"/>
                  </a:lnTo>
                  <a:lnTo>
                    <a:pt x="60" y="45"/>
                  </a:lnTo>
                  <a:lnTo>
                    <a:pt x="302" y="45"/>
                  </a:lnTo>
                  <a:lnTo>
                    <a:pt x="306" y="45"/>
                  </a:lnTo>
                  <a:lnTo>
                    <a:pt x="309" y="46"/>
                  </a:lnTo>
                  <a:lnTo>
                    <a:pt x="311" y="47"/>
                  </a:lnTo>
                  <a:lnTo>
                    <a:pt x="313" y="49"/>
                  </a:lnTo>
                  <a:lnTo>
                    <a:pt x="315" y="51"/>
                  </a:lnTo>
                  <a:lnTo>
                    <a:pt x="316" y="54"/>
                  </a:lnTo>
                  <a:lnTo>
                    <a:pt x="317" y="57"/>
                  </a:lnTo>
                  <a:lnTo>
                    <a:pt x="317" y="60"/>
                  </a:lnTo>
                  <a:lnTo>
                    <a:pt x="317" y="302"/>
                  </a:lnTo>
                  <a:close/>
                  <a:moveTo>
                    <a:pt x="317" y="433"/>
                  </a:moveTo>
                  <a:lnTo>
                    <a:pt x="317" y="436"/>
                  </a:lnTo>
                  <a:lnTo>
                    <a:pt x="316" y="440"/>
                  </a:lnTo>
                  <a:lnTo>
                    <a:pt x="315" y="442"/>
                  </a:lnTo>
                  <a:lnTo>
                    <a:pt x="313" y="444"/>
                  </a:lnTo>
                  <a:lnTo>
                    <a:pt x="311" y="446"/>
                  </a:lnTo>
                  <a:lnTo>
                    <a:pt x="309" y="447"/>
                  </a:lnTo>
                  <a:lnTo>
                    <a:pt x="306" y="448"/>
                  </a:lnTo>
                  <a:lnTo>
                    <a:pt x="302" y="449"/>
                  </a:lnTo>
                  <a:lnTo>
                    <a:pt x="299" y="448"/>
                  </a:lnTo>
                  <a:lnTo>
                    <a:pt x="297" y="447"/>
                  </a:lnTo>
                  <a:lnTo>
                    <a:pt x="294" y="446"/>
                  </a:lnTo>
                  <a:lnTo>
                    <a:pt x="292" y="444"/>
                  </a:lnTo>
                  <a:lnTo>
                    <a:pt x="291" y="442"/>
                  </a:lnTo>
                  <a:lnTo>
                    <a:pt x="288" y="440"/>
                  </a:lnTo>
                  <a:lnTo>
                    <a:pt x="287" y="436"/>
                  </a:lnTo>
                  <a:lnTo>
                    <a:pt x="287" y="433"/>
                  </a:lnTo>
                  <a:lnTo>
                    <a:pt x="287" y="371"/>
                  </a:lnTo>
                  <a:lnTo>
                    <a:pt x="60" y="371"/>
                  </a:lnTo>
                  <a:lnTo>
                    <a:pt x="57" y="371"/>
                  </a:lnTo>
                  <a:lnTo>
                    <a:pt x="54" y="370"/>
                  </a:lnTo>
                  <a:lnTo>
                    <a:pt x="51" y="369"/>
                  </a:lnTo>
                  <a:lnTo>
                    <a:pt x="49" y="367"/>
                  </a:lnTo>
                  <a:lnTo>
                    <a:pt x="47" y="365"/>
                  </a:lnTo>
                  <a:lnTo>
                    <a:pt x="46" y="362"/>
                  </a:lnTo>
                  <a:lnTo>
                    <a:pt x="45" y="359"/>
                  </a:lnTo>
                  <a:lnTo>
                    <a:pt x="45" y="356"/>
                  </a:lnTo>
                  <a:lnTo>
                    <a:pt x="45" y="353"/>
                  </a:lnTo>
                  <a:lnTo>
                    <a:pt x="46" y="351"/>
                  </a:lnTo>
                  <a:lnTo>
                    <a:pt x="47" y="347"/>
                  </a:lnTo>
                  <a:lnTo>
                    <a:pt x="49" y="345"/>
                  </a:lnTo>
                  <a:lnTo>
                    <a:pt x="51" y="344"/>
                  </a:lnTo>
                  <a:lnTo>
                    <a:pt x="54" y="342"/>
                  </a:lnTo>
                  <a:lnTo>
                    <a:pt x="57" y="342"/>
                  </a:lnTo>
                  <a:lnTo>
                    <a:pt x="60" y="341"/>
                  </a:lnTo>
                  <a:lnTo>
                    <a:pt x="302" y="341"/>
                  </a:lnTo>
                  <a:lnTo>
                    <a:pt x="306" y="342"/>
                  </a:lnTo>
                  <a:lnTo>
                    <a:pt x="309" y="342"/>
                  </a:lnTo>
                  <a:lnTo>
                    <a:pt x="311" y="344"/>
                  </a:lnTo>
                  <a:lnTo>
                    <a:pt x="313" y="345"/>
                  </a:lnTo>
                  <a:lnTo>
                    <a:pt x="315" y="347"/>
                  </a:lnTo>
                  <a:lnTo>
                    <a:pt x="316" y="351"/>
                  </a:lnTo>
                  <a:lnTo>
                    <a:pt x="317" y="353"/>
                  </a:lnTo>
                  <a:lnTo>
                    <a:pt x="317" y="356"/>
                  </a:lnTo>
                  <a:lnTo>
                    <a:pt x="317" y="433"/>
                  </a:lnTo>
                  <a:close/>
                  <a:moveTo>
                    <a:pt x="317" y="842"/>
                  </a:moveTo>
                  <a:lnTo>
                    <a:pt x="317" y="845"/>
                  </a:lnTo>
                  <a:lnTo>
                    <a:pt x="316" y="847"/>
                  </a:lnTo>
                  <a:lnTo>
                    <a:pt x="315" y="850"/>
                  </a:lnTo>
                  <a:lnTo>
                    <a:pt x="313" y="852"/>
                  </a:lnTo>
                  <a:lnTo>
                    <a:pt x="311" y="853"/>
                  </a:lnTo>
                  <a:lnTo>
                    <a:pt x="309" y="855"/>
                  </a:lnTo>
                  <a:lnTo>
                    <a:pt x="306" y="857"/>
                  </a:lnTo>
                  <a:lnTo>
                    <a:pt x="302" y="857"/>
                  </a:lnTo>
                  <a:lnTo>
                    <a:pt x="60" y="857"/>
                  </a:lnTo>
                  <a:lnTo>
                    <a:pt x="57" y="857"/>
                  </a:lnTo>
                  <a:lnTo>
                    <a:pt x="54" y="855"/>
                  </a:lnTo>
                  <a:lnTo>
                    <a:pt x="51" y="853"/>
                  </a:lnTo>
                  <a:lnTo>
                    <a:pt x="49" y="852"/>
                  </a:lnTo>
                  <a:lnTo>
                    <a:pt x="47" y="850"/>
                  </a:lnTo>
                  <a:lnTo>
                    <a:pt x="46" y="847"/>
                  </a:lnTo>
                  <a:lnTo>
                    <a:pt x="45" y="845"/>
                  </a:lnTo>
                  <a:lnTo>
                    <a:pt x="45" y="842"/>
                  </a:lnTo>
                  <a:lnTo>
                    <a:pt x="45" y="599"/>
                  </a:lnTo>
                  <a:lnTo>
                    <a:pt x="45" y="596"/>
                  </a:lnTo>
                  <a:lnTo>
                    <a:pt x="46" y="593"/>
                  </a:lnTo>
                  <a:lnTo>
                    <a:pt x="47" y="591"/>
                  </a:lnTo>
                  <a:lnTo>
                    <a:pt x="49" y="589"/>
                  </a:lnTo>
                  <a:lnTo>
                    <a:pt x="51" y="586"/>
                  </a:lnTo>
                  <a:lnTo>
                    <a:pt x="54" y="585"/>
                  </a:lnTo>
                  <a:lnTo>
                    <a:pt x="57" y="584"/>
                  </a:lnTo>
                  <a:lnTo>
                    <a:pt x="60" y="584"/>
                  </a:lnTo>
                  <a:lnTo>
                    <a:pt x="302" y="584"/>
                  </a:lnTo>
                  <a:lnTo>
                    <a:pt x="306" y="584"/>
                  </a:lnTo>
                  <a:lnTo>
                    <a:pt x="309" y="585"/>
                  </a:lnTo>
                  <a:lnTo>
                    <a:pt x="311" y="586"/>
                  </a:lnTo>
                  <a:lnTo>
                    <a:pt x="313" y="589"/>
                  </a:lnTo>
                  <a:lnTo>
                    <a:pt x="315" y="591"/>
                  </a:lnTo>
                  <a:lnTo>
                    <a:pt x="316" y="593"/>
                  </a:lnTo>
                  <a:lnTo>
                    <a:pt x="317" y="596"/>
                  </a:lnTo>
                  <a:lnTo>
                    <a:pt x="317" y="599"/>
                  </a:lnTo>
                  <a:lnTo>
                    <a:pt x="317" y="842"/>
                  </a:lnTo>
                  <a:close/>
                  <a:moveTo>
                    <a:pt x="298" y="530"/>
                  </a:moveTo>
                  <a:lnTo>
                    <a:pt x="301" y="530"/>
                  </a:lnTo>
                  <a:lnTo>
                    <a:pt x="303" y="531"/>
                  </a:lnTo>
                  <a:lnTo>
                    <a:pt x="307" y="533"/>
                  </a:lnTo>
                  <a:lnTo>
                    <a:pt x="309" y="534"/>
                  </a:lnTo>
                  <a:lnTo>
                    <a:pt x="310" y="536"/>
                  </a:lnTo>
                  <a:lnTo>
                    <a:pt x="312" y="539"/>
                  </a:lnTo>
                  <a:lnTo>
                    <a:pt x="313" y="541"/>
                  </a:lnTo>
                  <a:lnTo>
                    <a:pt x="313" y="545"/>
                  </a:lnTo>
                  <a:lnTo>
                    <a:pt x="313" y="548"/>
                  </a:lnTo>
                  <a:lnTo>
                    <a:pt x="312" y="551"/>
                  </a:lnTo>
                  <a:lnTo>
                    <a:pt x="310" y="553"/>
                  </a:lnTo>
                  <a:lnTo>
                    <a:pt x="309" y="555"/>
                  </a:lnTo>
                  <a:lnTo>
                    <a:pt x="307" y="557"/>
                  </a:lnTo>
                  <a:lnTo>
                    <a:pt x="303" y="559"/>
                  </a:lnTo>
                  <a:lnTo>
                    <a:pt x="301" y="560"/>
                  </a:lnTo>
                  <a:lnTo>
                    <a:pt x="298" y="560"/>
                  </a:lnTo>
                  <a:lnTo>
                    <a:pt x="229" y="560"/>
                  </a:lnTo>
                  <a:lnTo>
                    <a:pt x="227" y="560"/>
                  </a:lnTo>
                  <a:lnTo>
                    <a:pt x="224" y="559"/>
                  </a:lnTo>
                  <a:lnTo>
                    <a:pt x="222" y="557"/>
                  </a:lnTo>
                  <a:lnTo>
                    <a:pt x="220" y="555"/>
                  </a:lnTo>
                  <a:lnTo>
                    <a:pt x="218" y="553"/>
                  </a:lnTo>
                  <a:lnTo>
                    <a:pt x="215" y="551"/>
                  </a:lnTo>
                  <a:lnTo>
                    <a:pt x="215" y="548"/>
                  </a:lnTo>
                  <a:lnTo>
                    <a:pt x="214" y="545"/>
                  </a:lnTo>
                  <a:lnTo>
                    <a:pt x="215" y="541"/>
                  </a:lnTo>
                  <a:lnTo>
                    <a:pt x="217" y="539"/>
                  </a:lnTo>
                  <a:lnTo>
                    <a:pt x="218" y="536"/>
                  </a:lnTo>
                  <a:lnTo>
                    <a:pt x="220" y="534"/>
                  </a:lnTo>
                  <a:lnTo>
                    <a:pt x="222" y="533"/>
                  </a:lnTo>
                  <a:lnTo>
                    <a:pt x="224" y="531"/>
                  </a:lnTo>
                  <a:lnTo>
                    <a:pt x="227" y="530"/>
                  </a:lnTo>
                  <a:lnTo>
                    <a:pt x="229" y="530"/>
                  </a:lnTo>
                  <a:lnTo>
                    <a:pt x="298" y="530"/>
                  </a:lnTo>
                  <a:close/>
                  <a:moveTo>
                    <a:pt x="229" y="482"/>
                  </a:moveTo>
                  <a:lnTo>
                    <a:pt x="128" y="482"/>
                  </a:lnTo>
                  <a:lnTo>
                    <a:pt x="125" y="482"/>
                  </a:lnTo>
                  <a:lnTo>
                    <a:pt x="122" y="481"/>
                  </a:lnTo>
                  <a:lnTo>
                    <a:pt x="120" y="480"/>
                  </a:lnTo>
                  <a:lnTo>
                    <a:pt x="117" y="478"/>
                  </a:lnTo>
                  <a:lnTo>
                    <a:pt x="116" y="476"/>
                  </a:lnTo>
                  <a:lnTo>
                    <a:pt x="114" y="474"/>
                  </a:lnTo>
                  <a:lnTo>
                    <a:pt x="114" y="471"/>
                  </a:lnTo>
                  <a:lnTo>
                    <a:pt x="113" y="467"/>
                  </a:lnTo>
                  <a:lnTo>
                    <a:pt x="114" y="464"/>
                  </a:lnTo>
                  <a:lnTo>
                    <a:pt x="114" y="462"/>
                  </a:lnTo>
                  <a:lnTo>
                    <a:pt x="116" y="459"/>
                  </a:lnTo>
                  <a:lnTo>
                    <a:pt x="117" y="457"/>
                  </a:lnTo>
                  <a:lnTo>
                    <a:pt x="120" y="456"/>
                  </a:lnTo>
                  <a:lnTo>
                    <a:pt x="122" y="453"/>
                  </a:lnTo>
                  <a:lnTo>
                    <a:pt x="125" y="452"/>
                  </a:lnTo>
                  <a:lnTo>
                    <a:pt x="128" y="452"/>
                  </a:lnTo>
                  <a:lnTo>
                    <a:pt x="229" y="452"/>
                  </a:lnTo>
                  <a:lnTo>
                    <a:pt x="233" y="452"/>
                  </a:lnTo>
                  <a:lnTo>
                    <a:pt x="236" y="453"/>
                  </a:lnTo>
                  <a:lnTo>
                    <a:pt x="238" y="456"/>
                  </a:lnTo>
                  <a:lnTo>
                    <a:pt x="240" y="457"/>
                  </a:lnTo>
                  <a:lnTo>
                    <a:pt x="242" y="459"/>
                  </a:lnTo>
                  <a:lnTo>
                    <a:pt x="243" y="462"/>
                  </a:lnTo>
                  <a:lnTo>
                    <a:pt x="244" y="464"/>
                  </a:lnTo>
                  <a:lnTo>
                    <a:pt x="244" y="467"/>
                  </a:lnTo>
                  <a:lnTo>
                    <a:pt x="244" y="471"/>
                  </a:lnTo>
                  <a:lnTo>
                    <a:pt x="243" y="474"/>
                  </a:lnTo>
                  <a:lnTo>
                    <a:pt x="242" y="476"/>
                  </a:lnTo>
                  <a:lnTo>
                    <a:pt x="240" y="478"/>
                  </a:lnTo>
                  <a:lnTo>
                    <a:pt x="238" y="480"/>
                  </a:lnTo>
                  <a:lnTo>
                    <a:pt x="236" y="481"/>
                  </a:lnTo>
                  <a:lnTo>
                    <a:pt x="233" y="482"/>
                  </a:lnTo>
                  <a:lnTo>
                    <a:pt x="229" y="482"/>
                  </a:lnTo>
                  <a:close/>
                  <a:moveTo>
                    <a:pt x="45" y="433"/>
                  </a:moveTo>
                  <a:lnTo>
                    <a:pt x="45" y="431"/>
                  </a:lnTo>
                  <a:lnTo>
                    <a:pt x="46" y="428"/>
                  </a:lnTo>
                  <a:lnTo>
                    <a:pt x="47" y="426"/>
                  </a:lnTo>
                  <a:lnTo>
                    <a:pt x="49" y="423"/>
                  </a:lnTo>
                  <a:lnTo>
                    <a:pt x="51" y="421"/>
                  </a:lnTo>
                  <a:lnTo>
                    <a:pt x="54" y="420"/>
                  </a:lnTo>
                  <a:lnTo>
                    <a:pt x="57" y="419"/>
                  </a:lnTo>
                  <a:lnTo>
                    <a:pt x="60" y="418"/>
                  </a:lnTo>
                  <a:lnTo>
                    <a:pt x="63" y="419"/>
                  </a:lnTo>
                  <a:lnTo>
                    <a:pt x="65" y="420"/>
                  </a:lnTo>
                  <a:lnTo>
                    <a:pt x="69" y="421"/>
                  </a:lnTo>
                  <a:lnTo>
                    <a:pt x="71" y="423"/>
                  </a:lnTo>
                  <a:lnTo>
                    <a:pt x="73" y="426"/>
                  </a:lnTo>
                  <a:lnTo>
                    <a:pt x="74" y="428"/>
                  </a:lnTo>
                  <a:lnTo>
                    <a:pt x="75" y="431"/>
                  </a:lnTo>
                  <a:lnTo>
                    <a:pt x="75" y="433"/>
                  </a:lnTo>
                  <a:lnTo>
                    <a:pt x="75" y="530"/>
                  </a:lnTo>
                  <a:lnTo>
                    <a:pt x="128" y="530"/>
                  </a:lnTo>
                  <a:lnTo>
                    <a:pt x="131" y="530"/>
                  </a:lnTo>
                  <a:lnTo>
                    <a:pt x="134" y="531"/>
                  </a:lnTo>
                  <a:lnTo>
                    <a:pt x="136" y="533"/>
                  </a:lnTo>
                  <a:lnTo>
                    <a:pt x="138" y="534"/>
                  </a:lnTo>
                  <a:lnTo>
                    <a:pt x="140" y="536"/>
                  </a:lnTo>
                  <a:lnTo>
                    <a:pt x="142" y="539"/>
                  </a:lnTo>
                  <a:lnTo>
                    <a:pt x="143" y="541"/>
                  </a:lnTo>
                  <a:lnTo>
                    <a:pt x="143" y="545"/>
                  </a:lnTo>
                  <a:lnTo>
                    <a:pt x="143" y="548"/>
                  </a:lnTo>
                  <a:lnTo>
                    <a:pt x="142" y="551"/>
                  </a:lnTo>
                  <a:lnTo>
                    <a:pt x="140" y="553"/>
                  </a:lnTo>
                  <a:lnTo>
                    <a:pt x="138" y="555"/>
                  </a:lnTo>
                  <a:lnTo>
                    <a:pt x="136" y="557"/>
                  </a:lnTo>
                  <a:lnTo>
                    <a:pt x="134" y="559"/>
                  </a:lnTo>
                  <a:lnTo>
                    <a:pt x="131" y="560"/>
                  </a:lnTo>
                  <a:lnTo>
                    <a:pt x="128" y="560"/>
                  </a:lnTo>
                  <a:lnTo>
                    <a:pt x="60" y="560"/>
                  </a:lnTo>
                  <a:lnTo>
                    <a:pt x="57" y="560"/>
                  </a:lnTo>
                  <a:lnTo>
                    <a:pt x="54" y="559"/>
                  </a:lnTo>
                  <a:lnTo>
                    <a:pt x="51" y="557"/>
                  </a:lnTo>
                  <a:lnTo>
                    <a:pt x="49" y="555"/>
                  </a:lnTo>
                  <a:lnTo>
                    <a:pt x="47" y="553"/>
                  </a:lnTo>
                  <a:lnTo>
                    <a:pt x="46" y="551"/>
                  </a:lnTo>
                  <a:lnTo>
                    <a:pt x="45" y="548"/>
                  </a:lnTo>
                  <a:lnTo>
                    <a:pt x="45" y="545"/>
                  </a:lnTo>
                  <a:lnTo>
                    <a:pt x="45" y="433"/>
                  </a:lnTo>
                  <a:close/>
                  <a:moveTo>
                    <a:pt x="341" y="433"/>
                  </a:moveTo>
                  <a:lnTo>
                    <a:pt x="342" y="431"/>
                  </a:lnTo>
                  <a:lnTo>
                    <a:pt x="343" y="428"/>
                  </a:lnTo>
                  <a:lnTo>
                    <a:pt x="344" y="426"/>
                  </a:lnTo>
                  <a:lnTo>
                    <a:pt x="346" y="423"/>
                  </a:lnTo>
                  <a:lnTo>
                    <a:pt x="348" y="421"/>
                  </a:lnTo>
                  <a:lnTo>
                    <a:pt x="351" y="420"/>
                  </a:lnTo>
                  <a:lnTo>
                    <a:pt x="354" y="419"/>
                  </a:lnTo>
                  <a:lnTo>
                    <a:pt x="356" y="418"/>
                  </a:lnTo>
                  <a:lnTo>
                    <a:pt x="359" y="419"/>
                  </a:lnTo>
                  <a:lnTo>
                    <a:pt x="362" y="420"/>
                  </a:lnTo>
                  <a:lnTo>
                    <a:pt x="364" y="421"/>
                  </a:lnTo>
                  <a:lnTo>
                    <a:pt x="367" y="423"/>
                  </a:lnTo>
                  <a:lnTo>
                    <a:pt x="369" y="426"/>
                  </a:lnTo>
                  <a:lnTo>
                    <a:pt x="370" y="428"/>
                  </a:lnTo>
                  <a:lnTo>
                    <a:pt x="371" y="431"/>
                  </a:lnTo>
                  <a:lnTo>
                    <a:pt x="371" y="433"/>
                  </a:lnTo>
                  <a:lnTo>
                    <a:pt x="371" y="530"/>
                  </a:lnTo>
                  <a:lnTo>
                    <a:pt x="485" y="530"/>
                  </a:lnTo>
                  <a:lnTo>
                    <a:pt x="488" y="530"/>
                  </a:lnTo>
                  <a:lnTo>
                    <a:pt x="491" y="531"/>
                  </a:lnTo>
                  <a:lnTo>
                    <a:pt x="493" y="533"/>
                  </a:lnTo>
                  <a:lnTo>
                    <a:pt x="495" y="534"/>
                  </a:lnTo>
                  <a:lnTo>
                    <a:pt x="497" y="536"/>
                  </a:lnTo>
                  <a:lnTo>
                    <a:pt x="498" y="539"/>
                  </a:lnTo>
                  <a:lnTo>
                    <a:pt x="500" y="541"/>
                  </a:lnTo>
                  <a:lnTo>
                    <a:pt x="500" y="545"/>
                  </a:lnTo>
                  <a:lnTo>
                    <a:pt x="500" y="548"/>
                  </a:lnTo>
                  <a:lnTo>
                    <a:pt x="498" y="551"/>
                  </a:lnTo>
                  <a:lnTo>
                    <a:pt x="497" y="553"/>
                  </a:lnTo>
                  <a:lnTo>
                    <a:pt x="495" y="555"/>
                  </a:lnTo>
                  <a:lnTo>
                    <a:pt x="493" y="557"/>
                  </a:lnTo>
                  <a:lnTo>
                    <a:pt x="491" y="559"/>
                  </a:lnTo>
                  <a:lnTo>
                    <a:pt x="488" y="560"/>
                  </a:lnTo>
                  <a:lnTo>
                    <a:pt x="485" y="560"/>
                  </a:lnTo>
                  <a:lnTo>
                    <a:pt x="356" y="560"/>
                  </a:lnTo>
                  <a:lnTo>
                    <a:pt x="354" y="560"/>
                  </a:lnTo>
                  <a:lnTo>
                    <a:pt x="351" y="559"/>
                  </a:lnTo>
                  <a:lnTo>
                    <a:pt x="348" y="557"/>
                  </a:lnTo>
                  <a:lnTo>
                    <a:pt x="346" y="555"/>
                  </a:lnTo>
                  <a:lnTo>
                    <a:pt x="344" y="553"/>
                  </a:lnTo>
                  <a:lnTo>
                    <a:pt x="343" y="551"/>
                  </a:lnTo>
                  <a:lnTo>
                    <a:pt x="342" y="548"/>
                  </a:lnTo>
                  <a:lnTo>
                    <a:pt x="341" y="545"/>
                  </a:lnTo>
                  <a:lnTo>
                    <a:pt x="341" y="433"/>
                  </a:lnTo>
                  <a:close/>
                  <a:moveTo>
                    <a:pt x="341" y="196"/>
                  </a:moveTo>
                  <a:lnTo>
                    <a:pt x="342" y="193"/>
                  </a:lnTo>
                  <a:lnTo>
                    <a:pt x="343" y="190"/>
                  </a:lnTo>
                  <a:lnTo>
                    <a:pt x="344" y="188"/>
                  </a:lnTo>
                  <a:lnTo>
                    <a:pt x="346" y="185"/>
                  </a:lnTo>
                  <a:lnTo>
                    <a:pt x="348" y="183"/>
                  </a:lnTo>
                  <a:lnTo>
                    <a:pt x="351" y="182"/>
                  </a:lnTo>
                  <a:lnTo>
                    <a:pt x="354" y="181"/>
                  </a:lnTo>
                  <a:lnTo>
                    <a:pt x="356" y="181"/>
                  </a:lnTo>
                  <a:lnTo>
                    <a:pt x="359" y="181"/>
                  </a:lnTo>
                  <a:lnTo>
                    <a:pt x="362" y="182"/>
                  </a:lnTo>
                  <a:lnTo>
                    <a:pt x="364" y="183"/>
                  </a:lnTo>
                  <a:lnTo>
                    <a:pt x="367" y="185"/>
                  </a:lnTo>
                  <a:lnTo>
                    <a:pt x="369" y="188"/>
                  </a:lnTo>
                  <a:lnTo>
                    <a:pt x="370" y="190"/>
                  </a:lnTo>
                  <a:lnTo>
                    <a:pt x="371" y="193"/>
                  </a:lnTo>
                  <a:lnTo>
                    <a:pt x="371" y="196"/>
                  </a:lnTo>
                  <a:lnTo>
                    <a:pt x="371" y="298"/>
                  </a:lnTo>
                  <a:lnTo>
                    <a:pt x="371" y="300"/>
                  </a:lnTo>
                  <a:lnTo>
                    <a:pt x="370" y="303"/>
                  </a:lnTo>
                  <a:lnTo>
                    <a:pt x="369" y="306"/>
                  </a:lnTo>
                  <a:lnTo>
                    <a:pt x="367" y="309"/>
                  </a:lnTo>
                  <a:lnTo>
                    <a:pt x="364" y="310"/>
                  </a:lnTo>
                  <a:lnTo>
                    <a:pt x="362" y="312"/>
                  </a:lnTo>
                  <a:lnTo>
                    <a:pt x="359" y="312"/>
                  </a:lnTo>
                  <a:lnTo>
                    <a:pt x="356" y="313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8" y="310"/>
                  </a:lnTo>
                  <a:lnTo>
                    <a:pt x="346" y="309"/>
                  </a:lnTo>
                  <a:lnTo>
                    <a:pt x="344" y="306"/>
                  </a:lnTo>
                  <a:lnTo>
                    <a:pt x="343" y="303"/>
                  </a:lnTo>
                  <a:lnTo>
                    <a:pt x="342" y="300"/>
                  </a:lnTo>
                  <a:lnTo>
                    <a:pt x="341" y="298"/>
                  </a:lnTo>
                  <a:lnTo>
                    <a:pt x="341" y="196"/>
                  </a:lnTo>
                  <a:close/>
                  <a:moveTo>
                    <a:pt x="341" y="60"/>
                  </a:moveTo>
                  <a:lnTo>
                    <a:pt x="342" y="57"/>
                  </a:lnTo>
                  <a:lnTo>
                    <a:pt x="343" y="54"/>
                  </a:lnTo>
                  <a:lnTo>
                    <a:pt x="344" y="51"/>
                  </a:lnTo>
                  <a:lnTo>
                    <a:pt x="346" y="49"/>
                  </a:lnTo>
                  <a:lnTo>
                    <a:pt x="348" y="47"/>
                  </a:lnTo>
                  <a:lnTo>
                    <a:pt x="351" y="46"/>
                  </a:lnTo>
                  <a:lnTo>
                    <a:pt x="354" y="45"/>
                  </a:lnTo>
                  <a:lnTo>
                    <a:pt x="356" y="45"/>
                  </a:lnTo>
                  <a:lnTo>
                    <a:pt x="359" y="45"/>
                  </a:lnTo>
                  <a:lnTo>
                    <a:pt x="362" y="46"/>
                  </a:lnTo>
                  <a:lnTo>
                    <a:pt x="364" y="47"/>
                  </a:lnTo>
                  <a:lnTo>
                    <a:pt x="367" y="49"/>
                  </a:lnTo>
                  <a:lnTo>
                    <a:pt x="369" y="51"/>
                  </a:lnTo>
                  <a:lnTo>
                    <a:pt x="370" y="54"/>
                  </a:lnTo>
                  <a:lnTo>
                    <a:pt x="371" y="57"/>
                  </a:lnTo>
                  <a:lnTo>
                    <a:pt x="371" y="60"/>
                  </a:lnTo>
                  <a:lnTo>
                    <a:pt x="371" y="125"/>
                  </a:lnTo>
                  <a:lnTo>
                    <a:pt x="434" y="125"/>
                  </a:lnTo>
                  <a:lnTo>
                    <a:pt x="436" y="127"/>
                  </a:lnTo>
                  <a:lnTo>
                    <a:pt x="440" y="127"/>
                  </a:lnTo>
                  <a:lnTo>
                    <a:pt x="442" y="129"/>
                  </a:lnTo>
                  <a:lnTo>
                    <a:pt x="445" y="130"/>
                  </a:lnTo>
                  <a:lnTo>
                    <a:pt x="446" y="132"/>
                  </a:lnTo>
                  <a:lnTo>
                    <a:pt x="448" y="135"/>
                  </a:lnTo>
                  <a:lnTo>
                    <a:pt x="448" y="137"/>
                  </a:lnTo>
                  <a:lnTo>
                    <a:pt x="449" y="140"/>
                  </a:lnTo>
                  <a:lnTo>
                    <a:pt x="448" y="144"/>
                  </a:lnTo>
                  <a:lnTo>
                    <a:pt x="448" y="147"/>
                  </a:lnTo>
                  <a:lnTo>
                    <a:pt x="446" y="149"/>
                  </a:lnTo>
                  <a:lnTo>
                    <a:pt x="445" y="151"/>
                  </a:lnTo>
                  <a:lnTo>
                    <a:pt x="442" y="153"/>
                  </a:lnTo>
                  <a:lnTo>
                    <a:pt x="440" y="154"/>
                  </a:lnTo>
                  <a:lnTo>
                    <a:pt x="436" y="155"/>
                  </a:lnTo>
                  <a:lnTo>
                    <a:pt x="434" y="155"/>
                  </a:lnTo>
                  <a:lnTo>
                    <a:pt x="356" y="155"/>
                  </a:lnTo>
                  <a:lnTo>
                    <a:pt x="354" y="155"/>
                  </a:lnTo>
                  <a:lnTo>
                    <a:pt x="351" y="154"/>
                  </a:lnTo>
                  <a:lnTo>
                    <a:pt x="348" y="153"/>
                  </a:lnTo>
                  <a:lnTo>
                    <a:pt x="346" y="151"/>
                  </a:lnTo>
                  <a:lnTo>
                    <a:pt x="344" y="149"/>
                  </a:lnTo>
                  <a:lnTo>
                    <a:pt x="343" y="147"/>
                  </a:lnTo>
                  <a:lnTo>
                    <a:pt x="342" y="144"/>
                  </a:lnTo>
                  <a:lnTo>
                    <a:pt x="341" y="140"/>
                  </a:lnTo>
                  <a:lnTo>
                    <a:pt x="341" y="60"/>
                  </a:lnTo>
                  <a:close/>
                  <a:moveTo>
                    <a:pt x="434" y="45"/>
                  </a:moveTo>
                  <a:lnTo>
                    <a:pt x="536" y="45"/>
                  </a:lnTo>
                  <a:lnTo>
                    <a:pt x="539" y="45"/>
                  </a:lnTo>
                  <a:lnTo>
                    <a:pt x="541" y="46"/>
                  </a:lnTo>
                  <a:lnTo>
                    <a:pt x="545" y="47"/>
                  </a:lnTo>
                  <a:lnTo>
                    <a:pt x="547" y="49"/>
                  </a:lnTo>
                  <a:lnTo>
                    <a:pt x="548" y="51"/>
                  </a:lnTo>
                  <a:lnTo>
                    <a:pt x="550" y="54"/>
                  </a:lnTo>
                  <a:lnTo>
                    <a:pt x="550" y="57"/>
                  </a:lnTo>
                  <a:lnTo>
                    <a:pt x="551" y="60"/>
                  </a:lnTo>
                  <a:lnTo>
                    <a:pt x="550" y="63"/>
                  </a:lnTo>
                  <a:lnTo>
                    <a:pt x="550" y="65"/>
                  </a:lnTo>
                  <a:lnTo>
                    <a:pt x="548" y="69"/>
                  </a:lnTo>
                  <a:lnTo>
                    <a:pt x="547" y="71"/>
                  </a:lnTo>
                  <a:lnTo>
                    <a:pt x="545" y="72"/>
                  </a:lnTo>
                  <a:lnTo>
                    <a:pt x="541" y="74"/>
                  </a:lnTo>
                  <a:lnTo>
                    <a:pt x="539" y="75"/>
                  </a:lnTo>
                  <a:lnTo>
                    <a:pt x="536" y="75"/>
                  </a:lnTo>
                  <a:lnTo>
                    <a:pt x="434" y="75"/>
                  </a:lnTo>
                  <a:lnTo>
                    <a:pt x="431" y="75"/>
                  </a:lnTo>
                  <a:lnTo>
                    <a:pt x="428" y="74"/>
                  </a:lnTo>
                  <a:lnTo>
                    <a:pt x="426" y="72"/>
                  </a:lnTo>
                  <a:lnTo>
                    <a:pt x="423" y="71"/>
                  </a:lnTo>
                  <a:lnTo>
                    <a:pt x="421" y="69"/>
                  </a:lnTo>
                  <a:lnTo>
                    <a:pt x="420" y="65"/>
                  </a:lnTo>
                  <a:lnTo>
                    <a:pt x="419" y="63"/>
                  </a:lnTo>
                  <a:lnTo>
                    <a:pt x="419" y="60"/>
                  </a:lnTo>
                  <a:lnTo>
                    <a:pt x="419" y="57"/>
                  </a:lnTo>
                  <a:lnTo>
                    <a:pt x="420" y="54"/>
                  </a:lnTo>
                  <a:lnTo>
                    <a:pt x="421" y="51"/>
                  </a:lnTo>
                  <a:lnTo>
                    <a:pt x="423" y="49"/>
                  </a:lnTo>
                  <a:lnTo>
                    <a:pt x="426" y="47"/>
                  </a:lnTo>
                  <a:lnTo>
                    <a:pt x="428" y="46"/>
                  </a:lnTo>
                  <a:lnTo>
                    <a:pt x="431" y="45"/>
                  </a:lnTo>
                  <a:lnTo>
                    <a:pt x="434" y="45"/>
                  </a:lnTo>
                  <a:close/>
                  <a:moveTo>
                    <a:pt x="722" y="371"/>
                  </a:moveTo>
                  <a:lnTo>
                    <a:pt x="560" y="371"/>
                  </a:lnTo>
                  <a:lnTo>
                    <a:pt x="560" y="433"/>
                  </a:lnTo>
                  <a:lnTo>
                    <a:pt x="560" y="436"/>
                  </a:lnTo>
                  <a:lnTo>
                    <a:pt x="558" y="440"/>
                  </a:lnTo>
                  <a:lnTo>
                    <a:pt x="557" y="442"/>
                  </a:lnTo>
                  <a:lnTo>
                    <a:pt x="555" y="444"/>
                  </a:lnTo>
                  <a:lnTo>
                    <a:pt x="553" y="446"/>
                  </a:lnTo>
                  <a:lnTo>
                    <a:pt x="551" y="447"/>
                  </a:lnTo>
                  <a:lnTo>
                    <a:pt x="548" y="448"/>
                  </a:lnTo>
                  <a:lnTo>
                    <a:pt x="545" y="449"/>
                  </a:lnTo>
                  <a:lnTo>
                    <a:pt x="542" y="448"/>
                  </a:lnTo>
                  <a:lnTo>
                    <a:pt x="539" y="447"/>
                  </a:lnTo>
                  <a:lnTo>
                    <a:pt x="537" y="446"/>
                  </a:lnTo>
                  <a:lnTo>
                    <a:pt x="535" y="444"/>
                  </a:lnTo>
                  <a:lnTo>
                    <a:pt x="533" y="442"/>
                  </a:lnTo>
                  <a:lnTo>
                    <a:pt x="532" y="440"/>
                  </a:lnTo>
                  <a:lnTo>
                    <a:pt x="531" y="436"/>
                  </a:lnTo>
                  <a:lnTo>
                    <a:pt x="530" y="433"/>
                  </a:lnTo>
                  <a:lnTo>
                    <a:pt x="530" y="356"/>
                  </a:lnTo>
                  <a:lnTo>
                    <a:pt x="531" y="353"/>
                  </a:lnTo>
                  <a:lnTo>
                    <a:pt x="532" y="351"/>
                  </a:lnTo>
                  <a:lnTo>
                    <a:pt x="533" y="347"/>
                  </a:lnTo>
                  <a:lnTo>
                    <a:pt x="535" y="345"/>
                  </a:lnTo>
                  <a:lnTo>
                    <a:pt x="537" y="344"/>
                  </a:lnTo>
                  <a:lnTo>
                    <a:pt x="539" y="342"/>
                  </a:lnTo>
                  <a:lnTo>
                    <a:pt x="542" y="342"/>
                  </a:lnTo>
                  <a:lnTo>
                    <a:pt x="545" y="341"/>
                  </a:lnTo>
                  <a:lnTo>
                    <a:pt x="722" y="341"/>
                  </a:lnTo>
                  <a:lnTo>
                    <a:pt x="726" y="342"/>
                  </a:lnTo>
                  <a:lnTo>
                    <a:pt x="728" y="342"/>
                  </a:lnTo>
                  <a:lnTo>
                    <a:pt x="731" y="344"/>
                  </a:lnTo>
                  <a:lnTo>
                    <a:pt x="733" y="345"/>
                  </a:lnTo>
                  <a:lnTo>
                    <a:pt x="735" y="347"/>
                  </a:lnTo>
                  <a:lnTo>
                    <a:pt x="736" y="351"/>
                  </a:lnTo>
                  <a:lnTo>
                    <a:pt x="737" y="353"/>
                  </a:lnTo>
                  <a:lnTo>
                    <a:pt x="737" y="356"/>
                  </a:lnTo>
                  <a:lnTo>
                    <a:pt x="737" y="359"/>
                  </a:lnTo>
                  <a:lnTo>
                    <a:pt x="736" y="362"/>
                  </a:lnTo>
                  <a:lnTo>
                    <a:pt x="735" y="365"/>
                  </a:lnTo>
                  <a:lnTo>
                    <a:pt x="733" y="367"/>
                  </a:lnTo>
                  <a:lnTo>
                    <a:pt x="731" y="369"/>
                  </a:lnTo>
                  <a:lnTo>
                    <a:pt x="728" y="370"/>
                  </a:lnTo>
                  <a:lnTo>
                    <a:pt x="726" y="371"/>
                  </a:lnTo>
                  <a:lnTo>
                    <a:pt x="722" y="371"/>
                  </a:lnTo>
                  <a:close/>
                  <a:moveTo>
                    <a:pt x="718" y="536"/>
                  </a:moveTo>
                  <a:lnTo>
                    <a:pt x="718" y="433"/>
                  </a:lnTo>
                  <a:lnTo>
                    <a:pt x="719" y="431"/>
                  </a:lnTo>
                  <a:lnTo>
                    <a:pt x="719" y="428"/>
                  </a:lnTo>
                  <a:lnTo>
                    <a:pt x="721" y="426"/>
                  </a:lnTo>
                  <a:lnTo>
                    <a:pt x="722" y="423"/>
                  </a:lnTo>
                  <a:lnTo>
                    <a:pt x="726" y="421"/>
                  </a:lnTo>
                  <a:lnTo>
                    <a:pt x="728" y="420"/>
                  </a:lnTo>
                  <a:lnTo>
                    <a:pt x="731" y="419"/>
                  </a:lnTo>
                  <a:lnTo>
                    <a:pt x="733" y="418"/>
                  </a:lnTo>
                  <a:lnTo>
                    <a:pt x="736" y="419"/>
                  </a:lnTo>
                  <a:lnTo>
                    <a:pt x="740" y="420"/>
                  </a:lnTo>
                  <a:lnTo>
                    <a:pt x="742" y="421"/>
                  </a:lnTo>
                  <a:lnTo>
                    <a:pt x="744" y="423"/>
                  </a:lnTo>
                  <a:lnTo>
                    <a:pt x="746" y="426"/>
                  </a:lnTo>
                  <a:lnTo>
                    <a:pt x="747" y="428"/>
                  </a:lnTo>
                  <a:lnTo>
                    <a:pt x="748" y="431"/>
                  </a:lnTo>
                  <a:lnTo>
                    <a:pt x="748" y="433"/>
                  </a:lnTo>
                  <a:lnTo>
                    <a:pt x="748" y="536"/>
                  </a:lnTo>
                  <a:lnTo>
                    <a:pt x="748" y="538"/>
                  </a:lnTo>
                  <a:lnTo>
                    <a:pt x="747" y="541"/>
                  </a:lnTo>
                  <a:lnTo>
                    <a:pt x="746" y="544"/>
                  </a:lnTo>
                  <a:lnTo>
                    <a:pt x="744" y="546"/>
                  </a:lnTo>
                  <a:lnTo>
                    <a:pt x="742" y="548"/>
                  </a:lnTo>
                  <a:lnTo>
                    <a:pt x="740" y="549"/>
                  </a:lnTo>
                  <a:lnTo>
                    <a:pt x="736" y="550"/>
                  </a:lnTo>
                  <a:lnTo>
                    <a:pt x="733" y="551"/>
                  </a:lnTo>
                  <a:lnTo>
                    <a:pt x="731" y="550"/>
                  </a:lnTo>
                  <a:lnTo>
                    <a:pt x="728" y="549"/>
                  </a:lnTo>
                  <a:lnTo>
                    <a:pt x="726" y="548"/>
                  </a:lnTo>
                  <a:lnTo>
                    <a:pt x="722" y="546"/>
                  </a:lnTo>
                  <a:lnTo>
                    <a:pt x="721" y="544"/>
                  </a:lnTo>
                  <a:lnTo>
                    <a:pt x="719" y="541"/>
                  </a:lnTo>
                  <a:lnTo>
                    <a:pt x="719" y="538"/>
                  </a:lnTo>
                  <a:lnTo>
                    <a:pt x="718" y="536"/>
                  </a:lnTo>
                  <a:close/>
                  <a:moveTo>
                    <a:pt x="706" y="721"/>
                  </a:moveTo>
                  <a:lnTo>
                    <a:pt x="599" y="721"/>
                  </a:lnTo>
                  <a:lnTo>
                    <a:pt x="596" y="721"/>
                  </a:lnTo>
                  <a:lnTo>
                    <a:pt x="593" y="720"/>
                  </a:lnTo>
                  <a:lnTo>
                    <a:pt x="591" y="719"/>
                  </a:lnTo>
                  <a:lnTo>
                    <a:pt x="589" y="717"/>
                  </a:lnTo>
                  <a:lnTo>
                    <a:pt x="586" y="715"/>
                  </a:lnTo>
                  <a:lnTo>
                    <a:pt x="585" y="713"/>
                  </a:lnTo>
                  <a:lnTo>
                    <a:pt x="584" y="710"/>
                  </a:lnTo>
                  <a:lnTo>
                    <a:pt x="584" y="706"/>
                  </a:lnTo>
                  <a:lnTo>
                    <a:pt x="584" y="599"/>
                  </a:lnTo>
                  <a:lnTo>
                    <a:pt x="584" y="596"/>
                  </a:lnTo>
                  <a:lnTo>
                    <a:pt x="585" y="593"/>
                  </a:lnTo>
                  <a:lnTo>
                    <a:pt x="586" y="591"/>
                  </a:lnTo>
                  <a:lnTo>
                    <a:pt x="589" y="589"/>
                  </a:lnTo>
                  <a:lnTo>
                    <a:pt x="591" y="586"/>
                  </a:lnTo>
                  <a:lnTo>
                    <a:pt x="593" y="585"/>
                  </a:lnTo>
                  <a:lnTo>
                    <a:pt x="596" y="584"/>
                  </a:lnTo>
                  <a:lnTo>
                    <a:pt x="599" y="584"/>
                  </a:lnTo>
                  <a:lnTo>
                    <a:pt x="706" y="584"/>
                  </a:lnTo>
                  <a:lnTo>
                    <a:pt x="710" y="584"/>
                  </a:lnTo>
                  <a:lnTo>
                    <a:pt x="713" y="585"/>
                  </a:lnTo>
                  <a:lnTo>
                    <a:pt x="715" y="586"/>
                  </a:lnTo>
                  <a:lnTo>
                    <a:pt x="717" y="589"/>
                  </a:lnTo>
                  <a:lnTo>
                    <a:pt x="719" y="591"/>
                  </a:lnTo>
                  <a:lnTo>
                    <a:pt x="720" y="593"/>
                  </a:lnTo>
                  <a:lnTo>
                    <a:pt x="721" y="596"/>
                  </a:lnTo>
                  <a:lnTo>
                    <a:pt x="721" y="599"/>
                  </a:lnTo>
                  <a:lnTo>
                    <a:pt x="721" y="706"/>
                  </a:lnTo>
                  <a:lnTo>
                    <a:pt x="721" y="710"/>
                  </a:lnTo>
                  <a:lnTo>
                    <a:pt x="720" y="713"/>
                  </a:lnTo>
                  <a:lnTo>
                    <a:pt x="719" y="715"/>
                  </a:lnTo>
                  <a:lnTo>
                    <a:pt x="717" y="717"/>
                  </a:lnTo>
                  <a:lnTo>
                    <a:pt x="715" y="719"/>
                  </a:lnTo>
                  <a:lnTo>
                    <a:pt x="713" y="720"/>
                  </a:lnTo>
                  <a:lnTo>
                    <a:pt x="710" y="721"/>
                  </a:lnTo>
                  <a:lnTo>
                    <a:pt x="706" y="721"/>
                  </a:lnTo>
                  <a:close/>
                  <a:moveTo>
                    <a:pt x="530" y="688"/>
                  </a:moveTo>
                  <a:lnTo>
                    <a:pt x="531" y="685"/>
                  </a:lnTo>
                  <a:lnTo>
                    <a:pt x="532" y="683"/>
                  </a:lnTo>
                  <a:lnTo>
                    <a:pt x="533" y="680"/>
                  </a:lnTo>
                  <a:lnTo>
                    <a:pt x="535" y="678"/>
                  </a:lnTo>
                  <a:lnTo>
                    <a:pt x="537" y="675"/>
                  </a:lnTo>
                  <a:lnTo>
                    <a:pt x="539" y="674"/>
                  </a:lnTo>
                  <a:lnTo>
                    <a:pt x="542" y="673"/>
                  </a:lnTo>
                  <a:lnTo>
                    <a:pt x="545" y="673"/>
                  </a:lnTo>
                  <a:lnTo>
                    <a:pt x="548" y="673"/>
                  </a:lnTo>
                  <a:lnTo>
                    <a:pt x="551" y="674"/>
                  </a:lnTo>
                  <a:lnTo>
                    <a:pt x="553" y="675"/>
                  </a:lnTo>
                  <a:lnTo>
                    <a:pt x="555" y="678"/>
                  </a:lnTo>
                  <a:lnTo>
                    <a:pt x="557" y="680"/>
                  </a:lnTo>
                  <a:lnTo>
                    <a:pt x="558" y="683"/>
                  </a:lnTo>
                  <a:lnTo>
                    <a:pt x="560" y="685"/>
                  </a:lnTo>
                  <a:lnTo>
                    <a:pt x="560" y="688"/>
                  </a:lnTo>
                  <a:lnTo>
                    <a:pt x="560" y="772"/>
                  </a:lnTo>
                  <a:lnTo>
                    <a:pt x="705" y="772"/>
                  </a:lnTo>
                  <a:lnTo>
                    <a:pt x="709" y="773"/>
                  </a:lnTo>
                  <a:lnTo>
                    <a:pt x="712" y="774"/>
                  </a:lnTo>
                  <a:lnTo>
                    <a:pt x="714" y="775"/>
                  </a:lnTo>
                  <a:lnTo>
                    <a:pt x="716" y="777"/>
                  </a:lnTo>
                  <a:lnTo>
                    <a:pt x="718" y="779"/>
                  </a:lnTo>
                  <a:lnTo>
                    <a:pt x="719" y="782"/>
                  </a:lnTo>
                  <a:lnTo>
                    <a:pt x="720" y="785"/>
                  </a:lnTo>
                  <a:lnTo>
                    <a:pt x="720" y="787"/>
                  </a:lnTo>
                  <a:lnTo>
                    <a:pt x="720" y="790"/>
                  </a:lnTo>
                  <a:lnTo>
                    <a:pt x="719" y="793"/>
                  </a:lnTo>
                  <a:lnTo>
                    <a:pt x="718" y="795"/>
                  </a:lnTo>
                  <a:lnTo>
                    <a:pt x="716" y="798"/>
                  </a:lnTo>
                  <a:lnTo>
                    <a:pt x="714" y="800"/>
                  </a:lnTo>
                  <a:lnTo>
                    <a:pt x="712" y="801"/>
                  </a:lnTo>
                  <a:lnTo>
                    <a:pt x="709" y="802"/>
                  </a:lnTo>
                  <a:lnTo>
                    <a:pt x="705" y="803"/>
                  </a:lnTo>
                  <a:lnTo>
                    <a:pt x="545" y="802"/>
                  </a:lnTo>
                  <a:lnTo>
                    <a:pt x="542" y="802"/>
                  </a:lnTo>
                  <a:lnTo>
                    <a:pt x="539" y="801"/>
                  </a:lnTo>
                  <a:lnTo>
                    <a:pt x="537" y="800"/>
                  </a:lnTo>
                  <a:lnTo>
                    <a:pt x="535" y="798"/>
                  </a:lnTo>
                  <a:lnTo>
                    <a:pt x="533" y="795"/>
                  </a:lnTo>
                  <a:lnTo>
                    <a:pt x="532" y="793"/>
                  </a:lnTo>
                  <a:lnTo>
                    <a:pt x="531" y="790"/>
                  </a:lnTo>
                  <a:lnTo>
                    <a:pt x="530" y="787"/>
                  </a:lnTo>
                  <a:lnTo>
                    <a:pt x="530" y="688"/>
                  </a:lnTo>
                  <a:close/>
                  <a:moveTo>
                    <a:pt x="655" y="530"/>
                  </a:moveTo>
                  <a:lnTo>
                    <a:pt x="657" y="530"/>
                  </a:lnTo>
                  <a:lnTo>
                    <a:pt x="660" y="531"/>
                  </a:lnTo>
                  <a:lnTo>
                    <a:pt x="662" y="533"/>
                  </a:lnTo>
                  <a:lnTo>
                    <a:pt x="666" y="534"/>
                  </a:lnTo>
                  <a:lnTo>
                    <a:pt x="667" y="536"/>
                  </a:lnTo>
                  <a:lnTo>
                    <a:pt x="669" y="539"/>
                  </a:lnTo>
                  <a:lnTo>
                    <a:pt x="669" y="541"/>
                  </a:lnTo>
                  <a:lnTo>
                    <a:pt x="670" y="545"/>
                  </a:lnTo>
                  <a:lnTo>
                    <a:pt x="669" y="548"/>
                  </a:lnTo>
                  <a:lnTo>
                    <a:pt x="669" y="551"/>
                  </a:lnTo>
                  <a:lnTo>
                    <a:pt x="667" y="553"/>
                  </a:lnTo>
                  <a:lnTo>
                    <a:pt x="666" y="555"/>
                  </a:lnTo>
                  <a:lnTo>
                    <a:pt x="662" y="557"/>
                  </a:lnTo>
                  <a:lnTo>
                    <a:pt x="660" y="559"/>
                  </a:lnTo>
                  <a:lnTo>
                    <a:pt x="657" y="560"/>
                  </a:lnTo>
                  <a:lnTo>
                    <a:pt x="655" y="560"/>
                  </a:lnTo>
                  <a:lnTo>
                    <a:pt x="553" y="560"/>
                  </a:lnTo>
                  <a:lnTo>
                    <a:pt x="550" y="560"/>
                  </a:lnTo>
                  <a:lnTo>
                    <a:pt x="547" y="559"/>
                  </a:lnTo>
                  <a:lnTo>
                    <a:pt x="545" y="557"/>
                  </a:lnTo>
                  <a:lnTo>
                    <a:pt x="542" y="555"/>
                  </a:lnTo>
                  <a:lnTo>
                    <a:pt x="540" y="553"/>
                  </a:lnTo>
                  <a:lnTo>
                    <a:pt x="539" y="551"/>
                  </a:lnTo>
                  <a:lnTo>
                    <a:pt x="538" y="548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9" y="539"/>
                  </a:lnTo>
                  <a:lnTo>
                    <a:pt x="540" y="536"/>
                  </a:lnTo>
                  <a:lnTo>
                    <a:pt x="542" y="534"/>
                  </a:lnTo>
                  <a:lnTo>
                    <a:pt x="545" y="533"/>
                  </a:lnTo>
                  <a:lnTo>
                    <a:pt x="547" y="531"/>
                  </a:lnTo>
                  <a:lnTo>
                    <a:pt x="550" y="530"/>
                  </a:lnTo>
                  <a:lnTo>
                    <a:pt x="553" y="530"/>
                  </a:lnTo>
                  <a:lnTo>
                    <a:pt x="584" y="530"/>
                  </a:lnTo>
                  <a:lnTo>
                    <a:pt x="584" y="467"/>
                  </a:lnTo>
                  <a:lnTo>
                    <a:pt x="584" y="464"/>
                  </a:lnTo>
                  <a:lnTo>
                    <a:pt x="585" y="462"/>
                  </a:lnTo>
                  <a:lnTo>
                    <a:pt x="586" y="459"/>
                  </a:lnTo>
                  <a:lnTo>
                    <a:pt x="589" y="457"/>
                  </a:lnTo>
                  <a:lnTo>
                    <a:pt x="591" y="456"/>
                  </a:lnTo>
                  <a:lnTo>
                    <a:pt x="593" y="453"/>
                  </a:lnTo>
                  <a:lnTo>
                    <a:pt x="596" y="452"/>
                  </a:lnTo>
                  <a:lnTo>
                    <a:pt x="599" y="452"/>
                  </a:lnTo>
                  <a:lnTo>
                    <a:pt x="602" y="452"/>
                  </a:lnTo>
                  <a:lnTo>
                    <a:pt x="605" y="453"/>
                  </a:lnTo>
                  <a:lnTo>
                    <a:pt x="608" y="456"/>
                  </a:lnTo>
                  <a:lnTo>
                    <a:pt x="610" y="457"/>
                  </a:lnTo>
                  <a:lnTo>
                    <a:pt x="611" y="459"/>
                  </a:lnTo>
                  <a:lnTo>
                    <a:pt x="613" y="462"/>
                  </a:lnTo>
                  <a:lnTo>
                    <a:pt x="613" y="464"/>
                  </a:lnTo>
                  <a:lnTo>
                    <a:pt x="614" y="467"/>
                  </a:lnTo>
                  <a:lnTo>
                    <a:pt x="614" y="530"/>
                  </a:lnTo>
                  <a:lnTo>
                    <a:pt x="655" y="530"/>
                  </a:lnTo>
                  <a:close/>
                  <a:moveTo>
                    <a:pt x="536" y="584"/>
                  </a:moveTo>
                  <a:lnTo>
                    <a:pt x="539" y="584"/>
                  </a:lnTo>
                  <a:lnTo>
                    <a:pt x="541" y="585"/>
                  </a:lnTo>
                  <a:lnTo>
                    <a:pt x="545" y="586"/>
                  </a:lnTo>
                  <a:lnTo>
                    <a:pt x="547" y="589"/>
                  </a:lnTo>
                  <a:lnTo>
                    <a:pt x="548" y="591"/>
                  </a:lnTo>
                  <a:lnTo>
                    <a:pt x="550" y="593"/>
                  </a:lnTo>
                  <a:lnTo>
                    <a:pt x="550" y="596"/>
                  </a:lnTo>
                  <a:lnTo>
                    <a:pt x="551" y="599"/>
                  </a:lnTo>
                  <a:lnTo>
                    <a:pt x="550" y="601"/>
                  </a:lnTo>
                  <a:lnTo>
                    <a:pt x="550" y="605"/>
                  </a:lnTo>
                  <a:lnTo>
                    <a:pt x="548" y="607"/>
                  </a:lnTo>
                  <a:lnTo>
                    <a:pt x="547" y="609"/>
                  </a:lnTo>
                  <a:lnTo>
                    <a:pt x="545" y="611"/>
                  </a:lnTo>
                  <a:lnTo>
                    <a:pt x="541" y="612"/>
                  </a:lnTo>
                  <a:lnTo>
                    <a:pt x="539" y="613"/>
                  </a:lnTo>
                  <a:lnTo>
                    <a:pt x="536" y="614"/>
                  </a:lnTo>
                  <a:lnTo>
                    <a:pt x="479" y="614"/>
                  </a:lnTo>
                  <a:lnTo>
                    <a:pt x="479" y="705"/>
                  </a:lnTo>
                  <a:lnTo>
                    <a:pt x="479" y="709"/>
                  </a:lnTo>
                  <a:lnTo>
                    <a:pt x="478" y="712"/>
                  </a:lnTo>
                  <a:lnTo>
                    <a:pt x="477" y="714"/>
                  </a:lnTo>
                  <a:lnTo>
                    <a:pt x="475" y="716"/>
                  </a:lnTo>
                  <a:lnTo>
                    <a:pt x="473" y="718"/>
                  </a:lnTo>
                  <a:lnTo>
                    <a:pt x="470" y="719"/>
                  </a:lnTo>
                  <a:lnTo>
                    <a:pt x="467" y="720"/>
                  </a:lnTo>
                  <a:lnTo>
                    <a:pt x="464" y="720"/>
                  </a:lnTo>
                  <a:lnTo>
                    <a:pt x="461" y="720"/>
                  </a:lnTo>
                  <a:lnTo>
                    <a:pt x="459" y="719"/>
                  </a:lnTo>
                  <a:lnTo>
                    <a:pt x="456" y="718"/>
                  </a:lnTo>
                  <a:lnTo>
                    <a:pt x="453" y="716"/>
                  </a:lnTo>
                  <a:lnTo>
                    <a:pt x="451" y="714"/>
                  </a:lnTo>
                  <a:lnTo>
                    <a:pt x="450" y="712"/>
                  </a:lnTo>
                  <a:lnTo>
                    <a:pt x="449" y="709"/>
                  </a:lnTo>
                  <a:lnTo>
                    <a:pt x="449" y="705"/>
                  </a:lnTo>
                  <a:lnTo>
                    <a:pt x="449" y="599"/>
                  </a:lnTo>
                  <a:lnTo>
                    <a:pt x="449" y="596"/>
                  </a:lnTo>
                  <a:lnTo>
                    <a:pt x="450" y="593"/>
                  </a:lnTo>
                  <a:lnTo>
                    <a:pt x="451" y="591"/>
                  </a:lnTo>
                  <a:lnTo>
                    <a:pt x="453" y="589"/>
                  </a:lnTo>
                  <a:lnTo>
                    <a:pt x="456" y="586"/>
                  </a:lnTo>
                  <a:lnTo>
                    <a:pt x="459" y="585"/>
                  </a:lnTo>
                  <a:lnTo>
                    <a:pt x="461" y="584"/>
                  </a:lnTo>
                  <a:lnTo>
                    <a:pt x="464" y="584"/>
                  </a:lnTo>
                  <a:lnTo>
                    <a:pt x="536" y="584"/>
                  </a:lnTo>
                  <a:close/>
                  <a:moveTo>
                    <a:pt x="366" y="371"/>
                  </a:moveTo>
                  <a:lnTo>
                    <a:pt x="362" y="371"/>
                  </a:lnTo>
                  <a:lnTo>
                    <a:pt x="360" y="370"/>
                  </a:lnTo>
                  <a:lnTo>
                    <a:pt x="357" y="369"/>
                  </a:lnTo>
                  <a:lnTo>
                    <a:pt x="355" y="367"/>
                  </a:lnTo>
                  <a:lnTo>
                    <a:pt x="354" y="365"/>
                  </a:lnTo>
                  <a:lnTo>
                    <a:pt x="352" y="362"/>
                  </a:lnTo>
                  <a:lnTo>
                    <a:pt x="351" y="359"/>
                  </a:lnTo>
                  <a:lnTo>
                    <a:pt x="351" y="356"/>
                  </a:lnTo>
                  <a:lnTo>
                    <a:pt x="351" y="353"/>
                  </a:lnTo>
                  <a:lnTo>
                    <a:pt x="352" y="351"/>
                  </a:lnTo>
                  <a:lnTo>
                    <a:pt x="354" y="347"/>
                  </a:lnTo>
                  <a:lnTo>
                    <a:pt x="355" y="345"/>
                  </a:lnTo>
                  <a:lnTo>
                    <a:pt x="357" y="344"/>
                  </a:lnTo>
                  <a:lnTo>
                    <a:pt x="360" y="342"/>
                  </a:lnTo>
                  <a:lnTo>
                    <a:pt x="362" y="342"/>
                  </a:lnTo>
                  <a:lnTo>
                    <a:pt x="366" y="341"/>
                  </a:lnTo>
                  <a:lnTo>
                    <a:pt x="485" y="341"/>
                  </a:lnTo>
                  <a:lnTo>
                    <a:pt x="488" y="342"/>
                  </a:lnTo>
                  <a:lnTo>
                    <a:pt x="491" y="342"/>
                  </a:lnTo>
                  <a:lnTo>
                    <a:pt x="493" y="344"/>
                  </a:lnTo>
                  <a:lnTo>
                    <a:pt x="495" y="345"/>
                  </a:lnTo>
                  <a:lnTo>
                    <a:pt x="497" y="347"/>
                  </a:lnTo>
                  <a:lnTo>
                    <a:pt x="498" y="351"/>
                  </a:lnTo>
                  <a:lnTo>
                    <a:pt x="500" y="353"/>
                  </a:lnTo>
                  <a:lnTo>
                    <a:pt x="500" y="356"/>
                  </a:lnTo>
                  <a:lnTo>
                    <a:pt x="500" y="359"/>
                  </a:lnTo>
                  <a:lnTo>
                    <a:pt x="498" y="362"/>
                  </a:lnTo>
                  <a:lnTo>
                    <a:pt x="497" y="365"/>
                  </a:lnTo>
                  <a:lnTo>
                    <a:pt x="495" y="367"/>
                  </a:lnTo>
                  <a:lnTo>
                    <a:pt x="493" y="369"/>
                  </a:lnTo>
                  <a:lnTo>
                    <a:pt x="491" y="370"/>
                  </a:lnTo>
                  <a:lnTo>
                    <a:pt x="488" y="371"/>
                  </a:lnTo>
                  <a:lnTo>
                    <a:pt x="485" y="371"/>
                  </a:lnTo>
                  <a:lnTo>
                    <a:pt x="366" y="371"/>
                  </a:lnTo>
                  <a:close/>
                  <a:moveTo>
                    <a:pt x="417" y="422"/>
                  </a:moveTo>
                  <a:lnTo>
                    <a:pt x="485" y="422"/>
                  </a:lnTo>
                  <a:lnTo>
                    <a:pt x="488" y="422"/>
                  </a:lnTo>
                  <a:lnTo>
                    <a:pt x="491" y="423"/>
                  </a:lnTo>
                  <a:lnTo>
                    <a:pt x="493" y="425"/>
                  </a:lnTo>
                  <a:lnTo>
                    <a:pt x="495" y="427"/>
                  </a:lnTo>
                  <a:lnTo>
                    <a:pt x="497" y="429"/>
                  </a:lnTo>
                  <a:lnTo>
                    <a:pt x="498" y="431"/>
                  </a:lnTo>
                  <a:lnTo>
                    <a:pt x="500" y="434"/>
                  </a:lnTo>
                  <a:lnTo>
                    <a:pt x="500" y="437"/>
                  </a:lnTo>
                  <a:lnTo>
                    <a:pt x="500" y="441"/>
                  </a:lnTo>
                  <a:lnTo>
                    <a:pt x="498" y="443"/>
                  </a:lnTo>
                  <a:lnTo>
                    <a:pt x="497" y="446"/>
                  </a:lnTo>
                  <a:lnTo>
                    <a:pt x="495" y="448"/>
                  </a:lnTo>
                  <a:lnTo>
                    <a:pt x="493" y="449"/>
                  </a:lnTo>
                  <a:lnTo>
                    <a:pt x="491" y="451"/>
                  </a:lnTo>
                  <a:lnTo>
                    <a:pt x="488" y="451"/>
                  </a:lnTo>
                  <a:lnTo>
                    <a:pt x="485" y="452"/>
                  </a:lnTo>
                  <a:lnTo>
                    <a:pt x="417" y="452"/>
                  </a:lnTo>
                  <a:lnTo>
                    <a:pt x="414" y="451"/>
                  </a:lnTo>
                  <a:lnTo>
                    <a:pt x="411" y="451"/>
                  </a:lnTo>
                  <a:lnTo>
                    <a:pt x="408" y="449"/>
                  </a:lnTo>
                  <a:lnTo>
                    <a:pt x="406" y="448"/>
                  </a:lnTo>
                  <a:lnTo>
                    <a:pt x="404" y="446"/>
                  </a:lnTo>
                  <a:lnTo>
                    <a:pt x="403" y="443"/>
                  </a:lnTo>
                  <a:lnTo>
                    <a:pt x="402" y="441"/>
                  </a:lnTo>
                  <a:lnTo>
                    <a:pt x="402" y="437"/>
                  </a:lnTo>
                  <a:lnTo>
                    <a:pt x="402" y="434"/>
                  </a:lnTo>
                  <a:lnTo>
                    <a:pt x="403" y="431"/>
                  </a:lnTo>
                  <a:lnTo>
                    <a:pt x="404" y="429"/>
                  </a:lnTo>
                  <a:lnTo>
                    <a:pt x="406" y="427"/>
                  </a:lnTo>
                  <a:lnTo>
                    <a:pt x="408" y="425"/>
                  </a:lnTo>
                  <a:lnTo>
                    <a:pt x="411" y="423"/>
                  </a:lnTo>
                  <a:lnTo>
                    <a:pt x="414" y="422"/>
                  </a:lnTo>
                  <a:lnTo>
                    <a:pt x="417" y="422"/>
                  </a:lnTo>
                  <a:close/>
                  <a:moveTo>
                    <a:pt x="560" y="128"/>
                  </a:moveTo>
                  <a:lnTo>
                    <a:pt x="560" y="276"/>
                  </a:lnTo>
                  <a:lnTo>
                    <a:pt x="560" y="279"/>
                  </a:lnTo>
                  <a:lnTo>
                    <a:pt x="558" y="281"/>
                  </a:lnTo>
                  <a:lnTo>
                    <a:pt x="557" y="284"/>
                  </a:lnTo>
                  <a:lnTo>
                    <a:pt x="555" y="286"/>
                  </a:lnTo>
                  <a:lnTo>
                    <a:pt x="553" y="287"/>
                  </a:lnTo>
                  <a:lnTo>
                    <a:pt x="551" y="289"/>
                  </a:lnTo>
                  <a:lnTo>
                    <a:pt x="548" y="291"/>
                  </a:lnTo>
                  <a:lnTo>
                    <a:pt x="545" y="291"/>
                  </a:lnTo>
                  <a:lnTo>
                    <a:pt x="467" y="291"/>
                  </a:lnTo>
                  <a:lnTo>
                    <a:pt x="464" y="291"/>
                  </a:lnTo>
                  <a:lnTo>
                    <a:pt x="462" y="289"/>
                  </a:lnTo>
                  <a:lnTo>
                    <a:pt x="459" y="287"/>
                  </a:lnTo>
                  <a:lnTo>
                    <a:pt x="457" y="286"/>
                  </a:lnTo>
                  <a:lnTo>
                    <a:pt x="456" y="284"/>
                  </a:lnTo>
                  <a:lnTo>
                    <a:pt x="453" y="281"/>
                  </a:lnTo>
                  <a:lnTo>
                    <a:pt x="453" y="279"/>
                  </a:lnTo>
                  <a:lnTo>
                    <a:pt x="452" y="276"/>
                  </a:lnTo>
                  <a:lnTo>
                    <a:pt x="452" y="196"/>
                  </a:lnTo>
                  <a:lnTo>
                    <a:pt x="453" y="193"/>
                  </a:lnTo>
                  <a:lnTo>
                    <a:pt x="453" y="190"/>
                  </a:lnTo>
                  <a:lnTo>
                    <a:pt x="456" y="188"/>
                  </a:lnTo>
                  <a:lnTo>
                    <a:pt x="457" y="185"/>
                  </a:lnTo>
                  <a:lnTo>
                    <a:pt x="459" y="183"/>
                  </a:lnTo>
                  <a:lnTo>
                    <a:pt x="462" y="182"/>
                  </a:lnTo>
                  <a:lnTo>
                    <a:pt x="464" y="181"/>
                  </a:lnTo>
                  <a:lnTo>
                    <a:pt x="467" y="181"/>
                  </a:lnTo>
                  <a:lnTo>
                    <a:pt x="471" y="181"/>
                  </a:lnTo>
                  <a:lnTo>
                    <a:pt x="474" y="182"/>
                  </a:lnTo>
                  <a:lnTo>
                    <a:pt x="476" y="183"/>
                  </a:lnTo>
                  <a:lnTo>
                    <a:pt x="478" y="185"/>
                  </a:lnTo>
                  <a:lnTo>
                    <a:pt x="480" y="188"/>
                  </a:lnTo>
                  <a:lnTo>
                    <a:pt x="481" y="190"/>
                  </a:lnTo>
                  <a:lnTo>
                    <a:pt x="482" y="193"/>
                  </a:lnTo>
                  <a:lnTo>
                    <a:pt x="482" y="196"/>
                  </a:lnTo>
                  <a:lnTo>
                    <a:pt x="482" y="261"/>
                  </a:lnTo>
                  <a:lnTo>
                    <a:pt x="530" y="261"/>
                  </a:lnTo>
                  <a:lnTo>
                    <a:pt x="530" y="128"/>
                  </a:lnTo>
                  <a:lnTo>
                    <a:pt x="531" y="124"/>
                  </a:lnTo>
                  <a:lnTo>
                    <a:pt x="532" y="122"/>
                  </a:lnTo>
                  <a:lnTo>
                    <a:pt x="533" y="119"/>
                  </a:lnTo>
                  <a:lnTo>
                    <a:pt x="535" y="117"/>
                  </a:lnTo>
                  <a:lnTo>
                    <a:pt x="537" y="116"/>
                  </a:lnTo>
                  <a:lnTo>
                    <a:pt x="539" y="114"/>
                  </a:lnTo>
                  <a:lnTo>
                    <a:pt x="542" y="113"/>
                  </a:lnTo>
                  <a:lnTo>
                    <a:pt x="545" y="113"/>
                  </a:lnTo>
                  <a:lnTo>
                    <a:pt x="548" y="113"/>
                  </a:lnTo>
                  <a:lnTo>
                    <a:pt x="551" y="114"/>
                  </a:lnTo>
                  <a:lnTo>
                    <a:pt x="553" y="116"/>
                  </a:lnTo>
                  <a:lnTo>
                    <a:pt x="555" y="117"/>
                  </a:lnTo>
                  <a:lnTo>
                    <a:pt x="557" y="119"/>
                  </a:lnTo>
                  <a:lnTo>
                    <a:pt x="558" y="122"/>
                  </a:lnTo>
                  <a:lnTo>
                    <a:pt x="560" y="124"/>
                  </a:lnTo>
                  <a:lnTo>
                    <a:pt x="560" y="128"/>
                  </a:lnTo>
                  <a:close/>
                  <a:moveTo>
                    <a:pt x="8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887"/>
                  </a:lnTo>
                  <a:lnTo>
                    <a:pt x="0" y="890"/>
                  </a:lnTo>
                  <a:lnTo>
                    <a:pt x="1" y="892"/>
                  </a:lnTo>
                  <a:lnTo>
                    <a:pt x="2" y="895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6" y="902"/>
                  </a:lnTo>
                  <a:lnTo>
                    <a:pt x="890" y="902"/>
                  </a:lnTo>
                  <a:lnTo>
                    <a:pt x="892" y="901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5"/>
                  </a:lnTo>
                  <a:lnTo>
                    <a:pt x="900" y="892"/>
                  </a:lnTo>
                  <a:lnTo>
                    <a:pt x="901" y="890"/>
                  </a:lnTo>
                  <a:lnTo>
                    <a:pt x="901" y="887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85DCFDF-1422-4E0C-8DFC-E5A543A05273}"/>
              </a:ext>
            </a:extLst>
          </p:cNvPr>
          <p:cNvGrpSpPr/>
          <p:nvPr/>
        </p:nvGrpSpPr>
        <p:grpSpPr>
          <a:xfrm>
            <a:off x="8644383" y="5625306"/>
            <a:ext cx="285751" cy="287338"/>
            <a:chOff x="11601450" y="5076825"/>
            <a:chExt cx="285751" cy="287338"/>
          </a:xfrm>
          <a:solidFill>
            <a:schemeClr val="bg1"/>
          </a:solidFill>
        </p:grpSpPr>
        <p:sp>
          <p:nvSpPr>
            <p:cNvPr id="178" name="Freeform 2606">
              <a:extLst>
                <a:ext uri="{FF2B5EF4-FFF2-40B4-BE49-F238E27FC236}">
                  <a16:creationId xmlns:a16="http://schemas.microsoft.com/office/drawing/2014/main" id="{EB44AF77-AD94-4237-AB65-3274716F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607">
              <a:extLst>
                <a:ext uri="{FF2B5EF4-FFF2-40B4-BE49-F238E27FC236}">
                  <a16:creationId xmlns:a16="http://schemas.microsoft.com/office/drawing/2014/main" id="{399C6E6C-4199-4D82-9B4F-B87F25DE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608">
              <a:extLst>
                <a:ext uri="{FF2B5EF4-FFF2-40B4-BE49-F238E27FC236}">
                  <a16:creationId xmlns:a16="http://schemas.microsoft.com/office/drawing/2014/main" id="{D226468E-D263-4118-8803-95B7F15A0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09">
              <a:extLst>
                <a:ext uri="{FF2B5EF4-FFF2-40B4-BE49-F238E27FC236}">
                  <a16:creationId xmlns:a16="http://schemas.microsoft.com/office/drawing/2014/main" id="{48FBE1C5-0F3C-4593-98CF-A79A5BC6A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610">
              <a:extLst>
                <a:ext uri="{FF2B5EF4-FFF2-40B4-BE49-F238E27FC236}">
                  <a16:creationId xmlns:a16="http://schemas.microsoft.com/office/drawing/2014/main" id="{F1907857-4094-49A6-A544-1CD92CBE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611">
              <a:extLst>
                <a:ext uri="{FF2B5EF4-FFF2-40B4-BE49-F238E27FC236}">
                  <a16:creationId xmlns:a16="http://schemas.microsoft.com/office/drawing/2014/main" id="{FA16EAE2-C07D-4241-86A2-3D91CB7C5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612">
              <a:extLst>
                <a:ext uri="{FF2B5EF4-FFF2-40B4-BE49-F238E27FC236}">
                  <a16:creationId xmlns:a16="http://schemas.microsoft.com/office/drawing/2014/main" id="{A1222513-1E40-4F02-939D-D1CE89C4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613">
              <a:extLst>
                <a:ext uri="{FF2B5EF4-FFF2-40B4-BE49-F238E27FC236}">
                  <a16:creationId xmlns:a16="http://schemas.microsoft.com/office/drawing/2014/main" id="{E526A39F-50C5-4ED9-904E-A26B4E25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614">
              <a:extLst>
                <a:ext uri="{FF2B5EF4-FFF2-40B4-BE49-F238E27FC236}">
                  <a16:creationId xmlns:a16="http://schemas.microsoft.com/office/drawing/2014/main" id="{FAE69804-9DAA-4CE8-9AF5-73EB0B5F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615">
              <a:extLst>
                <a:ext uri="{FF2B5EF4-FFF2-40B4-BE49-F238E27FC236}">
                  <a16:creationId xmlns:a16="http://schemas.microsoft.com/office/drawing/2014/main" id="{717FC7D8-4172-41FA-B86F-BC8C813D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616">
              <a:extLst>
                <a:ext uri="{FF2B5EF4-FFF2-40B4-BE49-F238E27FC236}">
                  <a16:creationId xmlns:a16="http://schemas.microsoft.com/office/drawing/2014/main" id="{CA4E7976-39DB-4421-8989-56C53499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17">
              <a:extLst>
                <a:ext uri="{FF2B5EF4-FFF2-40B4-BE49-F238E27FC236}">
                  <a16:creationId xmlns:a16="http://schemas.microsoft.com/office/drawing/2014/main" id="{84E6A0AD-04E7-42D4-8915-9A5D0D03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CE54BDC-73CE-40C0-B721-F38005F6CB00}"/>
              </a:ext>
            </a:extLst>
          </p:cNvPr>
          <p:cNvGrpSpPr/>
          <p:nvPr/>
        </p:nvGrpSpPr>
        <p:grpSpPr>
          <a:xfrm>
            <a:off x="9093549" y="4071144"/>
            <a:ext cx="230188" cy="285750"/>
            <a:chOff x="11052175" y="4505325"/>
            <a:chExt cx="230188" cy="285750"/>
          </a:xfrm>
          <a:solidFill>
            <a:schemeClr val="bg1"/>
          </a:solidFill>
        </p:grpSpPr>
        <p:sp>
          <p:nvSpPr>
            <p:cNvPr id="191" name="Freeform 2657">
              <a:extLst>
                <a:ext uri="{FF2B5EF4-FFF2-40B4-BE49-F238E27FC236}">
                  <a16:creationId xmlns:a16="http://schemas.microsoft.com/office/drawing/2014/main" id="{0485A030-3997-43F8-9FEA-7DEB2481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658">
              <a:extLst>
                <a:ext uri="{FF2B5EF4-FFF2-40B4-BE49-F238E27FC236}">
                  <a16:creationId xmlns:a16="http://schemas.microsoft.com/office/drawing/2014/main" id="{6B534FF5-61EF-4213-8AB1-5DEB9160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781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16-May-20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16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EE536-15E8-4AEB-9601-528D20F19BCD}"/>
              </a:ext>
            </a:extLst>
          </p:cNvPr>
          <p:cNvSpPr txBox="1"/>
          <p:nvPr/>
        </p:nvSpPr>
        <p:spPr>
          <a:xfrm>
            <a:off x="2476733" y="758575"/>
            <a:ext cx="33416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>
                <a:latin typeface="+mj-lt"/>
              </a:rPr>
              <a:t>CSR ANALYSIS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BB15-836C-43DB-A14E-1B60FA9DDB52}"/>
              </a:ext>
            </a:extLst>
          </p:cNvPr>
          <p:cNvGrpSpPr/>
          <p:nvPr/>
        </p:nvGrpSpPr>
        <p:grpSpPr>
          <a:xfrm>
            <a:off x="3478213" y="823913"/>
            <a:ext cx="5210174" cy="5210174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D60BA3D-3660-4ECB-A758-379067B1E10D}"/>
              </a:ext>
            </a:extLst>
          </p:cNvPr>
          <p:cNvSpPr txBox="1"/>
          <p:nvPr/>
        </p:nvSpPr>
        <p:spPr>
          <a:xfrm>
            <a:off x="2590642" y="2189360"/>
            <a:ext cx="3113797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Mauris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tincidunt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maximus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justo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accumsan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Vivamus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nec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elementum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ex, fermentum pharetra ex.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B3F1E3-A767-488B-83BD-B8FC16D6BF5C}"/>
              </a:ext>
            </a:extLst>
          </p:cNvPr>
          <p:cNvSpPr txBox="1"/>
          <p:nvPr/>
        </p:nvSpPr>
        <p:spPr>
          <a:xfrm>
            <a:off x="6365052" y="1314291"/>
            <a:ext cx="10602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42C6BA-4D47-4FC6-A82E-E16950159571}"/>
              </a:ext>
            </a:extLst>
          </p:cNvPr>
          <p:cNvSpPr txBox="1"/>
          <p:nvPr/>
        </p:nvSpPr>
        <p:spPr>
          <a:xfrm>
            <a:off x="7425319" y="3950360"/>
            <a:ext cx="11354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4DDEE5-612D-43F3-8FEB-04A5A985E88C}"/>
              </a:ext>
            </a:extLst>
          </p:cNvPr>
          <p:cNvSpPr txBox="1"/>
          <p:nvPr/>
        </p:nvSpPr>
        <p:spPr>
          <a:xfrm>
            <a:off x="4675108" y="5150011"/>
            <a:ext cx="1133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C010D9-716C-4DFE-9BAE-AA15065FC16D}"/>
              </a:ext>
            </a:extLst>
          </p:cNvPr>
          <p:cNvSpPr txBox="1"/>
          <p:nvPr/>
        </p:nvSpPr>
        <p:spPr>
          <a:xfrm>
            <a:off x="7792776" y="52037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48EA5-D88A-4508-AFEA-2271AF4BE0B5}"/>
              </a:ext>
            </a:extLst>
          </p:cNvPr>
          <p:cNvSpPr txBox="1"/>
          <p:nvPr/>
        </p:nvSpPr>
        <p:spPr>
          <a:xfrm>
            <a:off x="7185527" y="57039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68B741-9BE2-408D-8EC8-FDFFCCA130F2}"/>
              </a:ext>
            </a:extLst>
          </p:cNvPr>
          <p:cNvSpPr txBox="1"/>
          <p:nvPr/>
        </p:nvSpPr>
        <p:spPr>
          <a:xfrm>
            <a:off x="8802784" y="251879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EAFD8-9627-4572-8B9B-23679360B532}"/>
              </a:ext>
            </a:extLst>
          </p:cNvPr>
          <p:cNvSpPr txBox="1"/>
          <p:nvPr/>
        </p:nvSpPr>
        <p:spPr>
          <a:xfrm>
            <a:off x="8802784" y="206482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3CA6C2-D2A0-4481-9944-D320259C88C6}"/>
              </a:ext>
            </a:extLst>
          </p:cNvPr>
          <p:cNvSpPr txBox="1"/>
          <p:nvPr/>
        </p:nvSpPr>
        <p:spPr>
          <a:xfrm>
            <a:off x="807373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37708-EDAE-40E7-8891-75CBA660690D}"/>
              </a:ext>
            </a:extLst>
          </p:cNvPr>
          <p:cNvSpPr txBox="1"/>
          <p:nvPr/>
        </p:nvSpPr>
        <p:spPr>
          <a:xfrm>
            <a:off x="7466485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1B4813-5B76-42C9-9FF7-617D29BC549A}"/>
              </a:ext>
            </a:extLst>
          </p:cNvPr>
          <p:cNvSpPr txBox="1"/>
          <p:nvPr/>
        </p:nvSpPr>
        <p:spPr>
          <a:xfrm flipH="1">
            <a:off x="259961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4B9EB9-7DD4-495F-B339-4B8ECB2FC66C}"/>
              </a:ext>
            </a:extLst>
          </p:cNvPr>
          <p:cNvSpPr txBox="1"/>
          <p:nvPr/>
        </p:nvSpPr>
        <p:spPr>
          <a:xfrm flipH="1">
            <a:off x="4118270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FCD813-4834-439C-AB96-3288C83DE75D}"/>
              </a:ext>
            </a:extLst>
          </p:cNvPr>
          <p:cNvSpPr txBox="1"/>
          <p:nvPr/>
        </p:nvSpPr>
        <p:spPr>
          <a:xfrm>
            <a:off x="8797237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AF368-9B31-4264-AC8A-F40CB7BC79DC}"/>
              </a:ext>
            </a:extLst>
          </p:cNvPr>
          <p:cNvSpPr txBox="1"/>
          <p:nvPr/>
        </p:nvSpPr>
        <p:spPr>
          <a:xfrm>
            <a:off x="8797237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E7094-ED57-4D45-8048-22D386090B54}"/>
              </a:ext>
            </a:extLst>
          </p:cNvPr>
          <p:cNvSpPr txBox="1"/>
          <p:nvPr/>
        </p:nvSpPr>
        <p:spPr>
          <a:xfrm>
            <a:off x="1876109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89B67D-4950-441B-8E3E-BDD4BAEE1098}"/>
              </a:ext>
            </a:extLst>
          </p:cNvPr>
          <p:cNvSpPr txBox="1"/>
          <p:nvPr/>
        </p:nvSpPr>
        <p:spPr>
          <a:xfrm>
            <a:off x="2787518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CEC2F48-A89B-4A58-BFCC-D6AA65C2EE04}"/>
              </a:ext>
            </a:extLst>
          </p:cNvPr>
          <p:cNvGrpSpPr/>
          <p:nvPr/>
        </p:nvGrpSpPr>
        <p:grpSpPr>
          <a:xfrm>
            <a:off x="3973699" y="4008313"/>
            <a:ext cx="347678" cy="345758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20" name="Freeform 617">
              <a:extLst>
                <a:ext uri="{FF2B5EF4-FFF2-40B4-BE49-F238E27FC236}">
                  <a16:creationId xmlns:a16="http://schemas.microsoft.com/office/drawing/2014/main" id="{31476437-2549-4344-AACF-64D02E88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18">
              <a:extLst>
                <a:ext uri="{FF2B5EF4-FFF2-40B4-BE49-F238E27FC236}">
                  <a16:creationId xmlns:a16="http://schemas.microsoft.com/office/drawing/2014/main" id="{CC7E21F6-446A-4096-8C14-B1C5DFE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19">
              <a:extLst>
                <a:ext uri="{FF2B5EF4-FFF2-40B4-BE49-F238E27FC236}">
                  <a16:creationId xmlns:a16="http://schemas.microsoft.com/office/drawing/2014/main" id="{88B93B54-1D47-468D-B35E-EAEE0102E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20">
              <a:extLst>
                <a:ext uri="{FF2B5EF4-FFF2-40B4-BE49-F238E27FC236}">
                  <a16:creationId xmlns:a16="http://schemas.microsoft.com/office/drawing/2014/main" id="{5BAF4535-A358-4E5E-B96F-64E16FB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1">
              <a:extLst>
                <a:ext uri="{FF2B5EF4-FFF2-40B4-BE49-F238E27FC236}">
                  <a16:creationId xmlns:a16="http://schemas.microsoft.com/office/drawing/2014/main" id="{2441576E-579A-466A-BC8D-5786FFFD6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2">
              <a:extLst>
                <a:ext uri="{FF2B5EF4-FFF2-40B4-BE49-F238E27FC236}">
                  <a16:creationId xmlns:a16="http://schemas.microsoft.com/office/drawing/2014/main" id="{19695278-A013-4960-87D7-57B0B02D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3">
              <a:extLst>
                <a:ext uri="{FF2B5EF4-FFF2-40B4-BE49-F238E27FC236}">
                  <a16:creationId xmlns:a16="http://schemas.microsoft.com/office/drawing/2014/main" id="{A0C58633-50F9-40C3-974D-AF40EDE6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24">
              <a:extLst>
                <a:ext uri="{FF2B5EF4-FFF2-40B4-BE49-F238E27FC236}">
                  <a16:creationId xmlns:a16="http://schemas.microsoft.com/office/drawing/2014/main" id="{7A4990D9-32F1-440A-8953-DB26A954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25">
              <a:extLst>
                <a:ext uri="{FF2B5EF4-FFF2-40B4-BE49-F238E27FC236}">
                  <a16:creationId xmlns:a16="http://schemas.microsoft.com/office/drawing/2014/main" id="{B5325FE8-EB02-4310-84FA-6CB44FE5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F4C45B-7DA1-4860-98E6-0B86D4048772}"/>
              </a:ext>
            </a:extLst>
          </p:cNvPr>
          <p:cNvGrpSpPr/>
          <p:nvPr/>
        </p:nvGrpSpPr>
        <p:grpSpPr>
          <a:xfrm>
            <a:off x="6727108" y="5145757"/>
            <a:ext cx="336153" cy="334233"/>
            <a:chOff x="4319588" y="3068638"/>
            <a:chExt cx="277813" cy="276225"/>
          </a:xfrm>
          <a:solidFill>
            <a:schemeClr val="bg1"/>
          </a:solidFill>
        </p:grpSpPr>
        <p:sp>
          <p:nvSpPr>
            <p:cNvPr id="130" name="Freeform 761">
              <a:extLst>
                <a:ext uri="{FF2B5EF4-FFF2-40B4-BE49-F238E27FC236}">
                  <a16:creationId xmlns:a16="http://schemas.microsoft.com/office/drawing/2014/main" id="{64A26402-E5AF-4DAB-92DF-D23DEF614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6 w 271"/>
                <a:gd name="T3" fmla="*/ 0 h 271"/>
                <a:gd name="T4" fmla="*/ 13 w 271"/>
                <a:gd name="T5" fmla="*/ 0 h 271"/>
                <a:gd name="T6" fmla="*/ 9 w 271"/>
                <a:gd name="T7" fmla="*/ 1 h 271"/>
                <a:gd name="T8" fmla="*/ 7 w 271"/>
                <a:gd name="T9" fmla="*/ 3 h 271"/>
                <a:gd name="T10" fmla="*/ 5 w 271"/>
                <a:gd name="T11" fmla="*/ 4 h 271"/>
                <a:gd name="T12" fmla="*/ 3 w 271"/>
                <a:gd name="T13" fmla="*/ 6 h 271"/>
                <a:gd name="T14" fmla="*/ 2 w 271"/>
                <a:gd name="T15" fmla="*/ 10 h 271"/>
                <a:gd name="T16" fmla="*/ 1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1 w 271"/>
                <a:gd name="T23" fmla="*/ 260 h 271"/>
                <a:gd name="T24" fmla="*/ 2 w 271"/>
                <a:gd name="T25" fmla="*/ 262 h 271"/>
                <a:gd name="T26" fmla="*/ 3 w 271"/>
                <a:gd name="T27" fmla="*/ 265 h 271"/>
                <a:gd name="T28" fmla="*/ 5 w 271"/>
                <a:gd name="T29" fmla="*/ 267 h 271"/>
                <a:gd name="T30" fmla="*/ 7 w 271"/>
                <a:gd name="T31" fmla="*/ 268 h 271"/>
                <a:gd name="T32" fmla="*/ 9 w 271"/>
                <a:gd name="T33" fmla="*/ 270 h 271"/>
                <a:gd name="T34" fmla="*/ 13 w 271"/>
                <a:gd name="T35" fmla="*/ 271 h 271"/>
                <a:gd name="T36" fmla="*/ 16 w 271"/>
                <a:gd name="T37" fmla="*/ 271 h 271"/>
                <a:gd name="T38" fmla="*/ 256 w 271"/>
                <a:gd name="T39" fmla="*/ 271 h 271"/>
                <a:gd name="T40" fmla="*/ 259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9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9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59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62">
              <a:extLst>
                <a:ext uri="{FF2B5EF4-FFF2-40B4-BE49-F238E27FC236}">
                  <a16:creationId xmlns:a16="http://schemas.microsoft.com/office/drawing/2014/main" id="{E368012F-9A7C-42DF-85A8-9F8D1418C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5 w 271"/>
                <a:gd name="T3" fmla="*/ 0 h 271"/>
                <a:gd name="T4" fmla="*/ 12 w 271"/>
                <a:gd name="T5" fmla="*/ 0 h 271"/>
                <a:gd name="T6" fmla="*/ 10 w 271"/>
                <a:gd name="T7" fmla="*/ 1 h 271"/>
                <a:gd name="T8" fmla="*/ 7 w 271"/>
                <a:gd name="T9" fmla="*/ 3 h 271"/>
                <a:gd name="T10" fmla="*/ 4 w 271"/>
                <a:gd name="T11" fmla="*/ 4 h 271"/>
                <a:gd name="T12" fmla="*/ 3 w 271"/>
                <a:gd name="T13" fmla="*/ 6 h 271"/>
                <a:gd name="T14" fmla="*/ 1 w 271"/>
                <a:gd name="T15" fmla="*/ 10 h 271"/>
                <a:gd name="T16" fmla="*/ 0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0 w 271"/>
                <a:gd name="T23" fmla="*/ 260 h 271"/>
                <a:gd name="T24" fmla="*/ 1 w 271"/>
                <a:gd name="T25" fmla="*/ 262 h 271"/>
                <a:gd name="T26" fmla="*/ 3 w 271"/>
                <a:gd name="T27" fmla="*/ 265 h 271"/>
                <a:gd name="T28" fmla="*/ 4 w 271"/>
                <a:gd name="T29" fmla="*/ 267 h 271"/>
                <a:gd name="T30" fmla="*/ 7 w 271"/>
                <a:gd name="T31" fmla="*/ 268 h 271"/>
                <a:gd name="T32" fmla="*/ 10 w 271"/>
                <a:gd name="T33" fmla="*/ 270 h 271"/>
                <a:gd name="T34" fmla="*/ 12 w 271"/>
                <a:gd name="T35" fmla="*/ 271 h 271"/>
                <a:gd name="T36" fmla="*/ 15 w 271"/>
                <a:gd name="T37" fmla="*/ 271 h 271"/>
                <a:gd name="T38" fmla="*/ 256 w 271"/>
                <a:gd name="T39" fmla="*/ 271 h 271"/>
                <a:gd name="T40" fmla="*/ 260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8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8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60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8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63">
              <a:extLst>
                <a:ext uri="{FF2B5EF4-FFF2-40B4-BE49-F238E27FC236}">
                  <a16:creationId xmlns:a16="http://schemas.microsoft.com/office/drawing/2014/main" id="{8759CAE8-0DCB-4A25-A790-72065D5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068638"/>
              <a:ext cx="87313" cy="85725"/>
            </a:xfrm>
            <a:custGeom>
              <a:avLst/>
              <a:gdLst>
                <a:gd name="T0" fmla="*/ 256 w 272"/>
                <a:gd name="T1" fmla="*/ 0 h 271"/>
                <a:gd name="T2" fmla="*/ 15 w 272"/>
                <a:gd name="T3" fmla="*/ 0 h 271"/>
                <a:gd name="T4" fmla="*/ 12 w 272"/>
                <a:gd name="T5" fmla="*/ 0 h 271"/>
                <a:gd name="T6" fmla="*/ 9 w 272"/>
                <a:gd name="T7" fmla="*/ 1 h 271"/>
                <a:gd name="T8" fmla="*/ 7 w 272"/>
                <a:gd name="T9" fmla="*/ 3 h 271"/>
                <a:gd name="T10" fmla="*/ 5 w 272"/>
                <a:gd name="T11" fmla="*/ 4 h 271"/>
                <a:gd name="T12" fmla="*/ 3 w 272"/>
                <a:gd name="T13" fmla="*/ 6 h 271"/>
                <a:gd name="T14" fmla="*/ 2 w 272"/>
                <a:gd name="T15" fmla="*/ 10 h 271"/>
                <a:gd name="T16" fmla="*/ 0 w 272"/>
                <a:gd name="T17" fmla="*/ 12 h 271"/>
                <a:gd name="T18" fmla="*/ 0 w 272"/>
                <a:gd name="T19" fmla="*/ 15 h 271"/>
                <a:gd name="T20" fmla="*/ 0 w 272"/>
                <a:gd name="T21" fmla="*/ 256 h 271"/>
                <a:gd name="T22" fmla="*/ 0 w 272"/>
                <a:gd name="T23" fmla="*/ 260 h 271"/>
                <a:gd name="T24" fmla="*/ 2 w 272"/>
                <a:gd name="T25" fmla="*/ 262 h 271"/>
                <a:gd name="T26" fmla="*/ 3 w 272"/>
                <a:gd name="T27" fmla="*/ 265 h 271"/>
                <a:gd name="T28" fmla="*/ 5 w 272"/>
                <a:gd name="T29" fmla="*/ 267 h 271"/>
                <a:gd name="T30" fmla="*/ 7 w 272"/>
                <a:gd name="T31" fmla="*/ 268 h 271"/>
                <a:gd name="T32" fmla="*/ 9 w 272"/>
                <a:gd name="T33" fmla="*/ 270 h 271"/>
                <a:gd name="T34" fmla="*/ 12 w 272"/>
                <a:gd name="T35" fmla="*/ 271 h 271"/>
                <a:gd name="T36" fmla="*/ 15 w 272"/>
                <a:gd name="T37" fmla="*/ 271 h 271"/>
                <a:gd name="T38" fmla="*/ 256 w 272"/>
                <a:gd name="T39" fmla="*/ 271 h 271"/>
                <a:gd name="T40" fmla="*/ 259 w 272"/>
                <a:gd name="T41" fmla="*/ 271 h 271"/>
                <a:gd name="T42" fmla="*/ 262 w 272"/>
                <a:gd name="T43" fmla="*/ 270 h 271"/>
                <a:gd name="T44" fmla="*/ 264 w 272"/>
                <a:gd name="T45" fmla="*/ 268 h 271"/>
                <a:gd name="T46" fmla="*/ 266 w 272"/>
                <a:gd name="T47" fmla="*/ 267 h 271"/>
                <a:gd name="T48" fmla="*/ 269 w 272"/>
                <a:gd name="T49" fmla="*/ 265 h 271"/>
                <a:gd name="T50" fmla="*/ 270 w 272"/>
                <a:gd name="T51" fmla="*/ 262 h 271"/>
                <a:gd name="T52" fmla="*/ 271 w 272"/>
                <a:gd name="T53" fmla="*/ 260 h 271"/>
                <a:gd name="T54" fmla="*/ 271 w 272"/>
                <a:gd name="T55" fmla="*/ 256 h 271"/>
                <a:gd name="T56" fmla="*/ 272 w 272"/>
                <a:gd name="T57" fmla="*/ 15 h 271"/>
                <a:gd name="T58" fmla="*/ 271 w 272"/>
                <a:gd name="T59" fmla="*/ 12 h 271"/>
                <a:gd name="T60" fmla="*/ 270 w 272"/>
                <a:gd name="T61" fmla="*/ 10 h 271"/>
                <a:gd name="T62" fmla="*/ 269 w 272"/>
                <a:gd name="T63" fmla="*/ 6 h 271"/>
                <a:gd name="T64" fmla="*/ 266 w 272"/>
                <a:gd name="T65" fmla="*/ 4 h 271"/>
                <a:gd name="T66" fmla="*/ 264 w 272"/>
                <a:gd name="T67" fmla="*/ 3 h 271"/>
                <a:gd name="T68" fmla="*/ 262 w 272"/>
                <a:gd name="T69" fmla="*/ 1 h 271"/>
                <a:gd name="T70" fmla="*/ 259 w 272"/>
                <a:gd name="T71" fmla="*/ 0 h 271"/>
                <a:gd name="T72" fmla="*/ 256 w 272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64">
              <a:extLst>
                <a:ext uri="{FF2B5EF4-FFF2-40B4-BE49-F238E27FC236}">
                  <a16:creationId xmlns:a16="http://schemas.microsoft.com/office/drawing/2014/main" id="{E7BD2B1C-70BD-4326-A0A6-AEE6FCD5F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6 w 271"/>
                <a:gd name="T3" fmla="*/ 0 h 272"/>
                <a:gd name="T4" fmla="*/ 13 w 271"/>
                <a:gd name="T5" fmla="*/ 0 h 272"/>
                <a:gd name="T6" fmla="*/ 9 w 271"/>
                <a:gd name="T7" fmla="*/ 1 h 272"/>
                <a:gd name="T8" fmla="*/ 7 w 271"/>
                <a:gd name="T9" fmla="*/ 2 h 272"/>
                <a:gd name="T10" fmla="*/ 5 w 271"/>
                <a:gd name="T11" fmla="*/ 5 h 272"/>
                <a:gd name="T12" fmla="*/ 3 w 271"/>
                <a:gd name="T13" fmla="*/ 7 h 272"/>
                <a:gd name="T14" fmla="*/ 2 w 271"/>
                <a:gd name="T15" fmla="*/ 9 h 272"/>
                <a:gd name="T16" fmla="*/ 1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1 w 271"/>
                <a:gd name="T23" fmla="*/ 259 h 272"/>
                <a:gd name="T24" fmla="*/ 2 w 271"/>
                <a:gd name="T25" fmla="*/ 262 h 272"/>
                <a:gd name="T26" fmla="*/ 3 w 271"/>
                <a:gd name="T27" fmla="*/ 264 h 272"/>
                <a:gd name="T28" fmla="*/ 5 w 271"/>
                <a:gd name="T29" fmla="*/ 266 h 272"/>
                <a:gd name="T30" fmla="*/ 7 w 271"/>
                <a:gd name="T31" fmla="*/ 268 h 272"/>
                <a:gd name="T32" fmla="*/ 9 w 271"/>
                <a:gd name="T33" fmla="*/ 270 h 272"/>
                <a:gd name="T34" fmla="*/ 13 w 271"/>
                <a:gd name="T35" fmla="*/ 271 h 272"/>
                <a:gd name="T36" fmla="*/ 16 w 271"/>
                <a:gd name="T37" fmla="*/ 272 h 272"/>
                <a:gd name="T38" fmla="*/ 256 w 271"/>
                <a:gd name="T39" fmla="*/ 271 h 272"/>
                <a:gd name="T40" fmla="*/ 259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9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9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59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65">
              <a:extLst>
                <a:ext uri="{FF2B5EF4-FFF2-40B4-BE49-F238E27FC236}">
                  <a16:creationId xmlns:a16="http://schemas.microsoft.com/office/drawing/2014/main" id="{6E720A9C-E82E-4F20-B9A6-715D9DFB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5 w 271"/>
                <a:gd name="T3" fmla="*/ 0 h 272"/>
                <a:gd name="T4" fmla="*/ 12 w 271"/>
                <a:gd name="T5" fmla="*/ 0 h 272"/>
                <a:gd name="T6" fmla="*/ 10 w 271"/>
                <a:gd name="T7" fmla="*/ 1 h 272"/>
                <a:gd name="T8" fmla="*/ 7 w 271"/>
                <a:gd name="T9" fmla="*/ 2 h 272"/>
                <a:gd name="T10" fmla="*/ 4 w 271"/>
                <a:gd name="T11" fmla="*/ 5 h 272"/>
                <a:gd name="T12" fmla="*/ 3 w 271"/>
                <a:gd name="T13" fmla="*/ 7 h 272"/>
                <a:gd name="T14" fmla="*/ 1 w 271"/>
                <a:gd name="T15" fmla="*/ 9 h 272"/>
                <a:gd name="T16" fmla="*/ 0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0 w 271"/>
                <a:gd name="T23" fmla="*/ 259 h 272"/>
                <a:gd name="T24" fmla="*/ 1 w 271"/>
                <a:gd name="T25" fmla="*/ 262 h 272"/>
                <a:gd name="T26" fmla="*/ 3 w 271"/>
                <a:gd name="T27" fmla="*/ 264 h 272"/>
                <a:gd name="T28" fmla="*/ 4 w 271"/>
                <a:gd name="T29" fmla="*/ 266 h 272"/>
                <a:gd name="T30" fmla="*/ 7 w 271"/>
                <a:gd name="T31" fmla="*/ 268 h 272"/>
                <a:gd name="T32" fmla="*/ 10 w 271"/>
                <a:gd name="T33" fmla="*/ 270 h 272"/>
                <a:gd name="T34" fmla="*/ 12 w 271"/>
                <a:gd name="T35" fmla="*/ 271 h 272"/>
                <a:gd name="T36" fmla="*/ 15 w 271"/>
                <a:gd name="T37" fmla="*/ 272 h 272"/>
                <a:gd name="T38" fmla="*/ 256 w 271"/>
                <a:gd name="T39" fmla="*/ 271 h 272"/>
                <a:gd name="T40" fmla="*/ 260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8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8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60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1" y="262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6">
              <a:extLst>
                <a:ext uri="{FF2B5EF4-FFF2-40B4-BE49-F238E27FC236}">
                  <a16:creationId xmlns:a16="http://schemas.microsoft.com/office/drawing/2014/main" id="{FBB4068F-0D8B-43A9-9E41-E3FCDA5F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163888"/>
              <a:ext cx="87313" cy="85725"/>
            </a:xfrm>
            <a:custGeom>
              <a:avLst/>
              <a:gdLst>
                <a:gd name="T0" fmla="*/ 256 w 272"/>
                <a:gd name="T1" fmla="*/ 0 h 272"/>
                <a:gd name="T2" fmla="*/ 15 w 272"/>
                <a:gd name="T3" fmla="*/ 0 h 272"/>
                <a:gd name="T4" fmla="*/ 12 w 272"/>
                <a:gd name="T5" fmla="*/ 0 h 272"/>
                <a:gd name="T6" fmla="*/ 9 w 272"/>
                <a:gd name="T7" fmla="*/ 1 h 272"/>
                <a:gd name="T8" fmla="*/ 7 w 272"/>
                <a:gd name="T9" fmla="*/ 2 h 272"/>
                <a:gd name="T10" fmla="*/ 5 w 272"/>
                <a:gd name="T11" fmla="*/ 5 h 272"/>
                <a:gd name="T12" fmla="*/ 3 w 272"/>
                <a:gd name="T13" fmla="*/ 7 h 272"/>
                <a:gd name="T14" fmla="*/ 2 w 272"/>
                <a:gd name="T15" fmla="*/ 9 h 272"/>
                <a:gd name="T16" fmla="*/ 0 w 272"/>
                <a:gd name="T17" fmla="*/ 12 h 272"/>
                <a:gd name="T18" fmla="*/ 0 w 272"/>
                <a:gd name="T19" fmla="*/ 15 h 272"/>
                <a:gd name="T20" fmla="*/ 0 w 272"/>
                <a:gd name="T21" fmla="*/ 256 h 272"/>
                <a:gd name="T22" fmla="*/ 0 w 272"/>
                <a:gd name="T23" fmla="*/ 259 h 272"/>
                <a:gd name="T24" fmla="*/ 2 w 272"/>
                <a:gd name="T25" fmla="*/ 262 h 272"/>
                <a:gd name="T26" fmla="*/ 3 w 272"/>
                <a:gd name="T27" fmla="*/ 264 h 272"/>
                <a:gd name="T28" fmla="*/ 5 w 272"/>
                <a:gd name="T29" fmla="*/ 266 h 272"/>
                <a:gd name="T30" fmla="*/ 7 w 272"/>
                <a:gd name="T31" fmla="*/ 268 h 272"/>
                <a:gd name="T32" fmla="*/ 9 w 272"/>
                <a:gd name="T33" fmla="*/ 270 h 272"/>
                <a:gd name="T34" fmla="*/ 12 w 272"/>
                <a:gd name="T35" fmla="*/ 271 h 272"/>
                <a:gd name="T36" fmla="*/ 15 w 272"/>
                <a:gd name="T37" fmla="*/ 272 h 272"/>
                <a:gd name="T38" fmla="*/ 256 w 272"/>
                <a:gd name="T39" fmla="*/ 271 h 272"/>
                <a:gd name="T40" fmla="*/ 259 w 272"/>
                <a:gd name="T41" fmla="*/ 271 h 272"/>
                <a:gd name="T42" fmla="*/ 262 w 272"/>
                <a:gd name="T43" fmla="*/ 270 h 272"/>
                <a:gd name="T44" fmla="*/ 264 w 272"/>
                <a:gd name="T45" fmla="*/ 268 h 272"/>
                <a:gd name="T46" fmla="*/ 266 w 272"/>
                <a:gd name="T47" fmla="*/ 266 h 272"/>
                <a:gd name="T48" fmla="*/ 269 w 272"/>
                <a:gd name="T49" fmla="*/ 264 h 272"/>
                <a:gd name="T50" fmla="*/ 270 w 272"/>
                <a:gd name="T51" fmla="*/ 262 h 272"/>
                <a:gd name="T52" fmla="*/ 271 w 272"/>
                <a:gd name="T53" fmla="*/ 259 h 272"/>
                <a:gd name="T54" fmla="*/ 271 w 272"/>
                <a:gd name="T55" fmla="*/ 256 h 272"/>
                <a:gd name="T56" fmla="*/ 272 w 272"/>
                <a:gd name="T57" fmla="*/ 15 h 272"/>
                <a:gd name="T58" fmla="*/ 271 w 272"/>
                <a:gd name="T59" fmla="*/ 12 h 272"/>
                <a:gd name="T60" fmla="*/ 270 w 272"/>
                <a:gd name="T61" fmla="*/ 9 h 272"/>
                <a:gd name="T62" fmla="*/ 269 w 272"/>
                <a:gd name="T63" fmla="*/ 7 h 272"/>
                <a:gd name="T64" fmla="*/ 266 w 272"/>
                <a:gd name="T65" fmla="*/ 5 h 272"/>
                <a:gd name="T66" fmla="*/ 264 w 272"/>
                <a:gd name="T67" fmla="*/ 2 h 272"/>
                <a:gd name="T68" fmla="*/ 262 w 272"/>
                <a:gd name="T69" fmla="*/ 1 h 272"/>
                <a:gd name="T70" fmla="*/ 259 w 272"/>
                <a:gd name="T71" fmla="*/ 0 h 272"/>
                <a:gd name="T72" fmla="*/ 256 w 272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6" y="5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67">
              <a:extLst>
                <a:ext uri="{FF2B5EF4-FFF2-40B4-BE49-F238E27FC236}">
                  <a16:creationId xmlns:a16="http://schemas.microsoft.com/office/drawing/2014/main" id="{E860262A-DD39-4698-80B1-709A1D20C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6 w 271"/>
                <a:gd name="T3" fmla="*/ 0 h 270"/>
                <a:gd name="T4" fmla="*/ 13 w 271"/>
                <a:gd name="T5" fmla="*/ 0 h 270"/>
                <a:gd name="T6" fmla="*/ 9 w 271"/>
                <a:gd name="T7" fmla="*/ 1 h 270"/>
                <a:gd name="T8" fmla="*/ 7 w 271"/>
                <a:gd name="T9" fmla="*/ 2 h 270"/>
                <a:gd name="T10" fmla="*/ 5 w 271"/>
                <a:gd name="T11" fmla="*/ 4 h 270"/>
                <a:gd name="T12" fmla="*/ 3 w 271"/>
                <a:gd name="T13" fmla="*/ 6 h 270"/>
                <a:gd name="T14" fmla="*/ 2 w 271"/>
                <a:gd name="T15" fmla="*/ 8 h 270"/>
                <a:gd name="T16" fmla="*/ 1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1 w 271"/>
                <a:gd name="T23" fmla="*/ 258 h 270"/>
                <a:gd name="T24" fmla="*/ 2 w 271"/>
                <a:gd name="T25" fmla="*/ 261 h 270"/>
                <a:gd name="T26" fmla="*/ 3 w 271"/>
                <a:gd name="T27" fmla="*/ 264 h 270"/>
                <a:gd name="T28" fmla="*/ 5 w 271"/>
                <a:gd name="T29" fmla="*/ 266 h 270"/>
                <a:gd name="T30" fmla="*/ 7 w 271"/>
                <a:gd name="T31" fmla="*/ 268 h 270"/>
                <a:gd name="T32" fmla="*/ 9 w 271"/>
                <a:gd name="T33" fmla="*/ 269 h 270"/>
                <a:gd name="T34" fmla="*/ 13 w 271"/>
                <a:gd name="T35" fmla="*/ 270 h 270"/>
                <a:gd name="T36" fmla="*/ 16 w 271"/>
                <a:gd name="T37" fmla="*/ 270 h 270"/>
                <a:gd name="T38" fmla="*/ 256 w 271"/>
                <a:gd name="T39" fmla="*/ 270 h 270"/>
                <a:gd name="T40" fmla="*/ 259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9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9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59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1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3" y="270"/>
                  </a:lnTo>
                  <a:lnTo>
                    <a:pt x="16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68">
              <a:extLst>
                <a:ext uri="{FF2B5EF4-FFF2-40B4-BE49-F238E27FC236}">
                  <a16:creationId xmlns:a16="http://schemas.microsoft.com/office/drawing/2014/main" id="{DA877EE9-BFDD-4B52-BB79-DC6C97C4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5 w 271"/>
                <a:gd name="T3" fmla="*/ 0 h 270"/>
                <a:gd name="T4" fmla="*/ 12 w 271"/>
                <a:gd name="T5" fmla="*/ 0 h 270"/>
                <a:gd name="T6" fmla="*/ 10 w 271"/>
                <a:gd name="T7" fmla="*/ 1 h 270"/>
                <a:gd name="T8" fmla="*/ 7 w 271"/>
                <a:gd name="T9" fmla="*/ 2 h 270"/>
                <a:gd name="T10" fmla="*/ 4 w 271"/>
                <a:gd name="T11" fmla="*/ 4 h 270"/>
                <a:gd name="T12" fmla="*/ 3 w 271"/>
                <a:gd name="T13" fmla="*/ 6 h 270"/>
                <a:gd name="T14" fmla="*/ 1 w 271"/>
                <a:gd name="T15" fmla="*/ 8 h 270"/>
                <a:gd name="T16" fmla="*/ 0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0 w 271"/>
                <a:gd name="T23" fmla="*/ 258 h 270"/>
                <a:gd name="T24" fmla="*/ 1 w 271"/>
                <a:gd name="T25" fmla="*/ 261 h 270"/>
                <a:gd name="T26" fmla="*/ 3 w 271"/>
                <a:gd name="T27" fmla="*/ 264 h 270"/>
                <a:gd name="T28" fmla="*/ 4 w 271"/>
                <a:gd name="T29" fmla="*/ 266 h 270"/>
                <a:gd name="T30" fmla="*/ 7 w 271"/>
                <a:gd name="T31" fmla="*/ 268 h 270"/>
                <a:gd name="T32" fmla="*/ 10 w 271"/>
                <a:gd name="T33" fmla="*/ 269 h 270"/>
                <a:gd name="T34" fmla="*/ 12 w 271"/>
                <a:gd name="T35" fmla="*/ 270 h 270"/>
                <a:gd name="T36" fmla="*/ 15 w 271"/>
                <a:gd name="T37" fmla="*/ 270 h 270"/>
                <a:gd name="T38" fmla="*/ 256 w 271"/>
                <a:gd name="T39" fmla="*/ 270 h 270"/>
                <a:gd name="T40" fmla="*/ 260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8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8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60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60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69">
              <a:extLst>
                <a:ext uri="{FF2B5EF4-FFF2-40B4-BE49-F238E27FC236}">
                  <a16:creationId xmlns:a16="http://schemas.microsoft.com/office/drawing/2014/main" id="{E71680FB-4E90-4ABC-94F5-98296E4E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259138"/>
              <a:ext cx="87313" cy="85725"/>
            </a:xfrm>
            <a:custGeom>
              <a:avLst/>
              <a:gdLst>
                <a:gd name="T0" fmla="*/ 256 w 272"/>
                <a:gd name="T1" fmla="*/ 0 h 270"/>
                <a:gd name="T2" fmla="*/ 15 w 272"/>
                <a:gd name="T3" fmla="*/ 0 h 270"/>
                <a:gd name="T4" fmla="*/ 12 w 272"/>
                <a:gd name="T5" fmla="*/ 0 h 270"/>
                <a:gd name="T6" fmla="*/ 9 w 272"/>
                <a:gd name="T7" fmla="*/ 1 h 270"/>
                <a:gd name="T8" fmla="*/ 7 w 272"/>
                <a:gd name="T9" fmla="*/ 2 h 270"/>
                <a:gd name="T10" fmla="*/ 5 w 272"/>
                <a:gd name="T11" fmla="*/ 4 h 270"/>
                <a:gd name="T12" fmla="*/ 3 w 272"/>
                <a:gd name="T13" fmla="*/ 6 h 270"/>
                <a:gd name="T14" fmla="*/ 2 w 272"/>
                <a:gd name="T15" fmla="*/ 8 h 270"/>
                <a:gd name="T16" fmla="*/ 0 w 272"/>
                <a:gd name="T17" fmla="*/ 12 h 270"/>
                <a:gd name="T18" fmla="*/ 0 w 272"/>
                <a:gd name="T19" fmla="*/ 15 h 270"/>
                <a:gd name="T20" fmla="*/ 0 w 272"/>
                <a:gd name="T21" fmla="*/ 255 h 270"/>
                <a:gd name="T22" fmla="*/ 0 w 272"/>
                <a:gd name="T23" fmla="*/ 258 h 270"/>
                <a:gd name="T24" fmla="*/ 2 w 272"/>
                <a:gd name="T25" fmla="*/ 261 h 270"/>
                <a:gd name="T26" fmla="*/ 3 w 272"/>
                <a:gd name="T27" fmla="*/ 264 h 270"/>
                <a:gd name="T28" fmla="*/ 5 w 272"/>
                <a:gd name="T29" fmla="*/ 266 h 270"/>
                <a:gd name="T30" fmla="*/ 7 w 272"/>
                <a:gd name="T31" fmla="*/ 268 h 270"/>
                <a:gd name="T32" fmla="*/ 9 w 272"/>
                <a:gd name="T33" fmla="*/ 269 h 270"/>
                <a:gd name="T34" fmla="*/ 12 w 272"/>
                <a:gd name="T35" fmla="*/ 270 h 270"/>
                <a:gd name="T36" fmla="*/ 15 w 272"/>
                <a:gd name="T37" fmla="*/ 270 h 270"/>
                <a:gd name="T38" fmla="*/ 256 w 272"/>
                <a:gd name="T39" fmla="*/ 270 h 270"/>
                <a:gd name="T40" fmla="*/ 259 w 272"/>
                <a:gd name="T41" fmla="*/ 270 h 270"/>
                <a:gd name="T42" fmla="*/ 262 w 272"/>
                <a:gd name="T43" fmla="*/ 269 h 270"/>
                <a:gd name="T44" fmla="*/ 264 w 272"/>
                <a:gd name="T45" fmla="*/ 268 h 270"/>
                <a:gd name="T46" fmla="*/ 266 w 272"/>
                <a:gd name="T47" fmla="*/ 266 h 270"/>
                <a:gd name="T48" fmla="*/ 269 w 272"/>
                <a:gd name="T49" fmla="*/ 264 h 270"/>
                <a:gd name="T50" fmla="*/ 270 w 272"/>
                <a:gd name="T51" fmla="*/ 261 h 270"/>
                <a:gd name="T52" fmla="*/ 271 w 272"/>
                <a:gd name="T53" fmla="*/ 258 h 270"/>
                <a:gd name="T54" fmla="*/ 271 w 272"/>
                <a:gd name="T55" fmla="*/ 255 h 270"/>
                <a:gd name="T56" fmla="*/ 272 w 272"/>
                <a:gd name="T57" fmla="*/ 15 h 270"/>
                <a:gd name="T58" fmla="*/ 271 w 272"/>
                <a:gd name="T59" fmla="*/ 12 h 270"/>
                <a:gd name="T60" fmla="*/ 270 w 272"/>
                <a:gd name="T61" fmla="*/ 8 h 270"/>
                <a:gd name="T62" fmla="*/ 269 w 272"/>
                <a:gd name="T63" fmla="*/ 6 h 270"/>
                <a:gd name="T64" fmla="*/ 266 w 272"/>
                <a:gd name="T65" fmla="*/ 4 h 270"/>
                <a:gd name="T66" fmla="*/ 264 w 272"/>
                <a:gd name="T67" fmla="*/ 2 h 270"/>
                <a:gd name="T68" fmla="*/ 262 w 272"/>
                <a:gd name="T69" fmla="*/ 1 h 270"/>
                <a:gd name="T70" fmla="*/ 259 w 272"/>
                <a:gd name="T71" fmla="*/ 0 h 270"/>
                <a:gd name="T72" fmla="*/ 256 w 272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9B72E1F-3C79-432A-8755-50B2E74B4FF1}"/>
              </a:ext>
            </a:extLst>
          </p:cNvPr>
          <p:cNvGrpSpPr/>
          <p:nvPr/>
        </p:nvGrpSpPr>
        <p:grpSpPr>
          <a:xfrm>
            <a:off x="7799097" y="2445363"/>
            <a:ext cx="336153" cy="347679"/>
            <a:chOff x="3181350" y="1920875"/>
            <a:chExt cx="277813" cy="287338"/>
          </a:xfrm>
          <a:solidFill>
            <a:schemeClr val="bg1"/>
          </a:solidFill>
        </p:grpSpPr>
        <p:sp>
          <p:nvSpPr>
            <p:cNvPr id="140" name="Rectangle 780">
              <a:extLst>
                <a:ext uri="{FF2B5EF4-FFF2-40B4-BE49-F238E27FC236}">
                  <a16:creationId xmlns:a16="http://schemas.microsoft.com/office/drawing/2014/main" id="{6B8A034E-A64F-47D0-9AF8-166052A4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781">
              <a:extLst>
                <a:ext uri="{FF2B5EF4-FFF2-40B4-BE49-F238E27FC236}">
                  <a16:creationId xmlns:a16="http://schemas.microsoft.com/office/drawing/2014/main" id="{386F60AA-D4DE-4A44-B78B-134BFAB8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82">
              <a:extLst>
                <a:ext uri="{FF2B5EF4-FFF2-40B4-BE49-F238E27FC236}">
                  <a16:creationId xmlns:a16="http://schemas.microsoft.com/office/drawing/2014/main" id="{65EA89C7-0228-4581-9C6A-0159CD5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160588"/>
              <a:ext cx="85725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1 w 271"/>
                <a:gd name="T5" fmla="*/ 92 h 152"/>
                <a:gd name="T6" fmla="*/ 4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3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2 w 271"/>
                <a:gd name="T21" fmla="*/ 139 h 152"/>
                <a:gd name="T22" fmla="*/ 39 w 271"/>
                <a:gd name="T23" fmla="*/ 142 h 152"/>
                <a:gd name="T24" fmla="*/ 45 w 271"/>
                <a:gd name="T25" fmla="*/ 145 h 152"/>
                <a:gd name="T26" fmla="*/ 53 w 271"/>
                <a:gd name="T27" fmla="*/ 148 h 152"/>
                <a:gd name="T28" fmla="*/ 60 w 271"/>
                <a:gd name="T29" fmla="*/ 149 h 152"/>
                <a:gd name="T30" fmla="*/ 68 w 271"/>
                <a:gd name="T31" fmla="*/ 152 h 152"/>
                <a:gd name="T32" fmla="*/ 75 w 271"/>
                <a:gd name="T33" fmla="*/ 152 h 152"/>
                <a:gd name="T34" fmla="*/ 195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8 w 271"/>
                <a:gd name="T41" fmla="*/ 148 h 152"/>
                <a:gd name="T42" fmla="*/ 224 w 271"/>
                <a:gd name="T43" fmla="*/ 145 h 152"/>
                <a:gd name="T44" fmla="*/ 231 w 271"/>
                <a:gd name="T45" fmla="*/ 142 h 152"/>
                <a:gd name="T46" fmla="*/ 237 w 271"/>
                <a:gd name="T47" fmla="*/ 139 h 152"/>
                <a:gd name="T48" fmla="*/ 244 w 271"/>
                <a:gd name="T49" fmla="*/ 134 h 152"/>
                <a:gd name="T50" fmla="*/ 249 w 271"/>
                <a:gd name="T51" fmla="*/ 129 h 152"/>
                <a:gd name="T52" fmla="*/ 253 w 271"/>
                <a:gd name="T53" fmla="*/ 124 h 152"/>
                <a:gd name="T54" fmla="*/ 258 w 271"/>
                <a:gd name="T55" fmla="*/ 118 h 152"/>
                <a:gd name="T56" fmla="*/ 262 w 271"/>
                <a:gd name="T57" fmla="*/ 112 h 152"/>
                <a:gd name="T58" fmla="*/ 265 w 271"/>
                <a:gd name="T59" fmla="*/ 105 h 152"/>
                <a:gd name="T60" fmla="*/ 267 w 271"/>
                <a:gd name="T61" fmla="*/ 99 h 152"/>
                <a:gd name="T62" fmla="*/ 269 w 271"/>
                <a:gd name="T63" fmla="*/ 92 h 152"/>
                <a:gd name="T64" fmla="*/ 271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4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2" y="139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8"/>
                  </a:lnTo>
                  <a:lnTo>
                    <a:pt x="60" y="149"/>
                  </a:lnTo>
                  <a:lnTo>
                    <a:pt x="68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8" y="148"/>
                  </a:lnTo>
                  <a:lnTo>
                    <a:pt x="224" y="145"/>
                  </a:lnTo>
                  <a:lnTo>
                    <a:pt x="231" y="142"/>
                  </a:lnTo>
                  <a:lnTo>
                    <a:pt x="237" y="139"/>
                  </a:lnTo>
                  <a:lnTo>
                    <a:pt x="244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8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1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783">
              <a:extLst>
                <a:ext uri="{FF2B5EF4-FFF2-40B4-BE49-F238E27FC236}">
                  <a16:creationId xmlns:a16="http://schemas.microsoft.com/office/drawing/2014/main" id="{2EB06978-C9B9-4054-996F-DA5B55D86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84">
              <a:extLst>
                <a:ext uri="{FF2B5EF4-FFF2-40B4-BE49-F238E27FC236}">
                  <a16:creationId xmlns:a16="http://schemas.microsoft.com/office/drawing/2014/main" id="{A0D79AF1-4849-4411-AEB6-927F7DAF1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920875"/>
              <a:ext cx="85725" cy="134938"/>
            </a:xfrm>
            <a:custGeom>
              <a:avLst/>
              <a:gdLst>
                <a:gd name="T0" fmla="*/ 256 w 271"/>
                <a:gd name="T1" fmla="*/ 0 h 422"/>
                <a:gd name="T2" fmla="*/ 252 w 271"/>
                <a:gd name="T3" fmla="*/ 0 h 422"/>
                <a:gd name="T4" fmla="*/ 250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39 w 271"/>
                <a:gd name="T21" fmla="*/ 235 h 422"/>
                <a:gd name="T22" fmla="*/ 237 w 271"/>
                <a:gd name="T23" fmla="*/ 244 h 422"/>
                <a:gd name="T24" fmla="*/ 233 w 271"/>
                <a:gd name="T25" fmla="*/ 251 h 422"/>
                <a:gd name="T26" fmla="*/ 228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5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3 w 271"/>
                <a:gd name="T45" fmla="*/ 258 h 422"/>
                <a:gd name="T46" fmla="*/ 38 w 271"/>
                <a:gd name="T47" fmla="*/ 251 h 422"/>
                <a:gd name="T48" fmla="*/ 34 w 271"/>
                <a:gd name="T49" fmla="*/ 244 h 422"/>
                <a:gd name="T50" fmla="*/ 30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29 w 271"/>
                <a:gd name="T57" fmla="*/ 12 h 422"/>
                <a:gd name="T58" fmla="*/ 28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7 w 271"/>
                <a:gd name="T69" fmla="*/ 0 h 422"/>
                <a:gd name="T70" fmla="*/ 15 w 271"/>
                <a:gd name="T71" fmla="*/ 0 h 422"/>
                <a:gd name="T72" fmla="*/ 12 w 271"/>
                <a:gd name="T73" fmla="*/ 0 h 422"/>
                <a:gd name="T74" fmla="*/ 9 w 271"/>
                <a:gd name="T75" fmla="*/ 2 h 422"/>
                <a:gd name="T76" fmla="*/ 7 w 271"/>
                <a:gd name="T77" fmla="*/ 3 h 422"/>
                <a:gd name="T78" fmla="*/ 5 w 271"/>
                <a:gd name="T79" fmla="*/ 5 h 422"/>
                <a:gd name="T80" fmla="*/ 2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0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1 w 271"/>
                <a:gd name="T107" fmla="*/ 12 h 422"/>
                <a:gd name="T108" fmla="*/ 269 w 271"/>
                <a:gd name="T109" fmla="*/ 9 h 422"/>
                <a:gd name="T110" fmla="*/ 268 w 271"/>
                <a:gd name="T111" fmla="*/ 7 h 422"/>
                <a:gd name="T112" fmla="*/ 266 w 271"/>
                <a:gd name="T113" fmla="*/ 5 h 422"/>
                <a:gd name="T114" fmla="*/ 264 w 271"/>
                <a:gd name="T115" fmla="*/ 3 h 422"/>
                <a:gd name="T116" fmla="*/ 262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2" y="0"/>
                  </a:lnTo>
                  <a:lnTo>
                    <a:pt x="250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39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8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3" y="258"/>
                  </a:lnTo>
                  <a:lnTo>
                    <a:pt x="38" y="251"/>
                  </a:lnTo>
                  <a:lnTo>
                    <a:pt x="34" y="244"/>
                  </a:lnTo>
                  <a:lnTo>
                    <a:pt x="30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5">
              <a:extLst>
                <a:ext uri="{FF2B5EF4-FFF2-40B4-BE49-F238E27FC236}">
                  <a16:creationId xmlns:a16="http://schemas.microsoft.com/office/drawing/2014/main" id="{E08152BE-1105-4565-903F-8187B65E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0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6">
              <a:extLst>
                <a:ext uri="{FF2B5EF4-FFF2-40B4-BE49-F238E27FC236}">
                  <a16:creationId xmlns:a16="http://schemas.microsoft.com/office/drawing/2014/main" id="{98FED710-13B2-47E9-9E00-A5CAFD39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2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2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787">
              <a:extLst>
                <a:ext uri="{FF2B5EF4-FFF2-40B4-BE49-F238E27FC236}">
                  <a16:creationId xmlns:a16="http://schemas.microsoft.com/office/drawing/2014/main" id="{84AE3DCC-0A15-4B36-BFE6-12C187376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788">
              <a:extLst>
                <a:ext uri="{FF2B5EF4-FFF2-40B4-BE49-F238E27FC236}">
                  <a16:creationId xmlns:a16="http://schemas.microsoft.com/office/drawing/2014/main" id="{9B583BAF-D6A5-4140-815D-7E8DD414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789">
              <a:extLst>
                <a:ext uri="{FF2B5EF4-FFF2-40B4-BE49-F238E27FC236}">
                  <a16:creationId xmlns:a16="http://schemas.microsoft.com/office/drawing/2014/main" id="{7B4CC2F5-1DD4-4797-98C1-5F277791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90">
              <a:extLst>
                <a:ext uri="{FF2B5EF4-FFF2-40B4-BE49-F238E27FC236}">
                  <a16:creationId xmlns:a16="http://schemas.microsoft.com/office/drawing/2014/main" id="{7EF5A3C8-31F6-4AC8-8163-7BDD5CE5F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60588"/>
              <a:ext cx="85725" cy="47625"/>
            </a:xfrm>
            <a:custGeom>
              <a:avLst/>
              <a:gdLst>
                <a:gd name="T0" fmla="*/ 0 w 270"/>
                <a:gd name="T1" fmla="*/ 77 h 152"/>
                <a:gd name="T2" fmla="*/ 0 w 270"/>
                <a:gd name="T3" fmla="*/ 84 h 152"/>
                <a:gd name="T4" fmla="*/ 1 w 270"/>
                <a:gd name="T5" fmla="*/ 92 h 152"/>
                <a:gd name="T6" fmla="*/ 3 w 270"/>
                <a:gd name="T7" fmla="*/ 99 h 152"/>
                <a:gd name="T8" fmla="*/ 5 w 270"/>
                <a:gd name="T9" fmla="*/ 105 h 152"/>
                <a:gd name="T10" fmla="*/ 9 w 270"/>
                <a:gd name="T11" fmla="*/ 112 h 152"/>
                <a:gd name="T12" fmla="*/ 13 w 270"/>
                <a:gd name="T13" fmla="*/ 118 h 152"/>
                <a:gd name="T14" fmla="*/ 17 w 270"/>
                <a:gd name="T15" fmla="*/ 124 h 152"/>
                <a:gd name="T16" fmla="*/ 21 w 270"/>
                <a:gd name="T17" fmla="*/ 129 h 152"/>
                <a:gd name="T18" fmla="*/ 27 w 270"/>
                <a:gd name="T19" fmla="*/ 134 h 152"/>
                <a:gd name="T20" fmla="*/ 33 w 270"/>
                <a:gd name="T21" fmla="*/ 139 h 152"/>
                <a:gd name="T22" fmla="*/ 40 w 270"/>
                <a:gd name="T23" fmla="*/ 142 h 152"/>
                <a:gd name="T24" fmla="*/ 46 w 270"/>
                <a:gd name="T25" fmla="*/ 145 h 152"/>
                <a:gd name="T26" fmla="*/ 52 w 270"/>
                <a:gd name="T27" fmla="*/ 148 h 152"/>
                <a:gd name="T28" fmla="*/ 60 w 270"/>
                <a:gd name="T29" fmla="*/ 149 h 152"/>
                <a:gd name="T30" fmla="*/ 67 w 270"/>
                <a:gd name="T31" fmla="*/ 152 h 152"/>
                <a:gd name="T32" fmla="*/ 75 w 270"/>
                <a:gd name="T33" fmla="*/ 152 h 152"/>
                <a:gd name="T34" fmla="*/ 195 w 270"/>
                <a:gd name="T35" fmla="*/ 152 h 152"/>
                <a:gd name="T36" fmla="*/ 203 w 270"/>
                <a:gd name="T37" fmla="*/ 152 h 152"/>
                <a:gd name="T38" fmla="*/ 210 w 270"/>
                <a:gd name="T39" fmla="*/ 149 h 152"/>
                <a:gd name="T40" fmla="*/ 218 w 270"/>
                <a:gd name="T41" fmla="*/ 148 h 152"/>
                <a:gd name="T42" fmla="*/ 225 w 270"/>
                <a:gd name="T43" fmla="*/ 145 h 152"/>
                <a:gd name="T44" fmla="*/ 232 w 270"/>
                <a:gd name="T45" fmla="*/ 142 h 152"/>
                <a:gd name="T46" fmla="*/ 238 w 270"/>
                <a:gd name="T47" fmla="*/ 139 h 152"/>
                <a:gd name="T48" fmla="*/ 243 w 270"/>
                <a:gd name="T49" fmla="*/ 134 h 152"/>
                <a:gd name="T50" fmla="*/ 249 w 270"/>
                <a:gd name="T51" fmla="*/ 129 h 152"/>
                <a:gd name="T52" fmla="*/ 253 w 270"/>
                <a:gd name="T53" fmla="*/ 124 h 152"/>
                <a:gd name="T54" fmla="*/ 257 w 270"/>
                <a:gd name="T55" fmla="*/ 118 h 152"/>
                <a:gd name="T56" fmla="*/ 262 w 270"/>
                <a:gd name="T57" fmla="*/ 112 h 152"/>
                <a:gd name="T58" fmla="*/ 265 w 270"/>
                <a:gd name="T59" fmla="*/ 105 h 152"/>
                <a:gd name="T60" fmla="*/ 267 w 270"/>
                <a:gd name="T61" fmla="*/ 99 h 152"/>
                <a:gd name="T62" fmla="*/ 269 w 270"/>
                <a:gd name="T63" fmla="*/ 92 h 152"/>
                <a:gd name="T64" fmla="*/ 270 w 270"/>
                <a:gd name="T65" fmla="*/ 84 h 152"/>
                <a:gd name="T66" fmla="*/ 270 w 270"/>
                <a:gd name="T67" fmla="*/ 77 h 152"/>
                <a:gd name="T68" fmla="*/ 270 w 270"/>
                <a:gd name="T69" fmla="*/ 0 h 152"/>
                <a:gd name="T70" fmla="*/ 0 w 270"/>
                <a:gd name="T71" fmla="*/ 0 h 152"/>
                <a:gd name="T72" fmla="*/ 0 w 270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3" y="99"/>
                  </a:lnTo>
                  <a:lnTo>
                    <a:pt x="5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1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0" y="149"/>
                  </a:lnTo>
                  <a:lnTo>
                    <a:pt x="218" y="148"/>
                  </a:lnTo>
                  <a:lnTo>
                    <a:pt x="225" y="145"/>
                  </a:lnTo>
                  <a:lnTo>
                    <a:pt x="232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7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0" y="7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91">
              <a:extLst>
                <a:ext uri="{FF2B5EF4-FFF2-40B4-BE49-F238E27FC236}">
                  <a16:creationId xmlns:a16="http://schemas.microsoft.com/office/drawing/2014/main" id="{E08C3965-903C-4A93-81E7-A8AA7AFA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20875"/>
              <a:ext cx="85725" cy="134938"/>
            </a:xfrm>
            <a:custGeom>
              <a:avLst/>
              <a:gdLst>
                <a:gd name="T0" fmla="*/ 255 w 270"/>
                <a:gd name="T1" fmla="*/ 0 h 422"/>
                <a:gd name="T2" fmla="*/ 253 w 270"/>
                <a:gd name="T3" fmla="*/ 0 h 422"/>
                <a:gd name="T4" fmla="*/ 250 w 270"/>
                <a:gd name="T5" fmla="*/ 2 h 422"/>
                <a:gd name="T6" fmla="*/ 248 w 270"/>
                <a:gd name="T7" fmla="*/ 3 h 422"/>
                <a:gd name="T8" fmla="*/ 246 w 270"/>
                <a:gd name="T9" fmla="*/ 5 h 422"/>
                <a:gd name="T10" fmla="*/ 243 w 270"/>
                <a:gd name="T11" fmla="*/ 7 h 422"/>
                <a:gd name="T12" fmla="*/ 241 w 270"/>
                <a:gd name="T13" fmla="*/ 9 h 422"/>
                <a:gd name="T14" fmla="*/ 241 w 270"/>
                <a:gd name="T15" fmla="*/ 12 h 422"/>
                <a:gd name="T16" fmla="*/ 240 w 270"/>
                <a:gd name="T17" fmla="*/ 15 h 422"/>
                <a:gd name="T18" fmla="*/ 240 w 270"/>
                <a:gd name="T19" fmla="*/ 226 h 422"/>
                <a:gd name="T20" fmla="*/ 240 w 270"/>
                <a:gd name="T21" fmla="*/ 235 h 422"/>
                <a:gd name="T22" fmla="*/ 237 w 270"/>
                <a:gd name="T23" fmla="*/ 244 h 422"/>
                <a:gd name="T24" fmla="*/ 233 w 270"/>
                <a:gd name="T25" fmla="*/ 251 h 422"/>
                <a:gd name="T26" fmla="*/ 227 w 270"/>
                <a:gd name="T27" fmla="*/ 258 h 422"/>
                <a:gd name="T28" fmla="*/ 221 w 270"/>
                <a:gd name="T29" fmla="*/ 263 h 422"/>
                <a:gd name="T30" fmla="*/ 213 w 270"/>
                <a:gd name="T31" fmla="*/ 268 h 422"/>
                <a:gd name="T32" fmla="*/ 205 w 270"/>
                <a:gd name="T33" fmla="*/ 271 h 422"/>
                <a:gd name="T34" fmla="*/ 195 w 270"/>
                <a:gd name="T35" fmla="*/ 271 h 422"/>
                <a:gd name="T36" fmla="*/ 75 w 270"/>
                <a:gd name="T37" fmla="*/ 271 h 422"/>
                <a:gd name="T38" fmla="*/ 66 w 270"/>
                <a:gd name="T39" fmla="*/ 271 h 422"/>
                <a:gd name="T40" fmla="*/ 58 w 270"/>
                <a:gd name="T41" fmla="*/ 268 h 422"/>
                <a:gd name="T42" fmla="*/ 49 w 270"/>
                <a:gd name="T43" fmla="*/ 263 h 422"/>
                <a:gd name="T44" fmla="*/ 43 w 270"/>
                <a:gd name="T45" fmla="*/ 258 h 422"/>
                <a:gd name="T46" fmla="*/ 37 w 270"/>
                <a:gd name="T47" fmla="*/ 251 h 422"/>
                <a:gd name="T48" fmla="*/ 33 w 270"/>
                <a:gd name="T49" fmla="*/ 244 h 422"/>
                <a:gd name="T50" fmla="*/ 31 w 270"/>
                <a:gd name="T51" fmla="*/ 235 h 422"/>
                <a:gd name="T52" fmla="*/ 30 w 270"/>
                <a:gd name="T53" fmla="*/ 226 h 422"/>
                <a:gd name="T54" fmla="*/ 30 w 270"/>
                <a:gd name="T55" fmla="*/ 15 h 422"/>
                <a:gd name="T56" fmla="*/ 30 w 270"/>
                <a:gd name="T57" fmla="*/ 12 h 422"/>
                <a:gd name="T58" fmla="*/ 29 w 270"/>
                <a:gd name="T59" fmla="*/ 9 h 422"/>
                <a:gd name="T60" fmla="*/ 27 w 270"/>
                <a:gd name="T61" fmla="*/ 7 h 422"/>
                <a:gd name="T62" fmla="*/ 26 w 270"/>
                <a:gd name="T63" fmla="*/ 5 h 422"/>
                <a:gd name="T64" fmla="*/ 24 w 270"/>
                <a:gd name="T65" fmla="*/ 3 h 422"/>
                <a:gd name="T66" fmla="*/ 20 w 270"/>
                <a:gd name="T67" fmla="*/ 2 h 422"/>
                <a:gd name="T68" fmla="*/ 18 w 270"/>
                <a:gd name="T69" fmla="*/ 0 h 422"/>
                <a:gd name="T70" fmla="*/ 15 w 270"/>
                <a:gd name="T71" fmla="*/ 0 h 422"/>
                <a:gd name="T72" fmla="*/ 12 w 270"/>
                <a:gd name="T73" fmla="*/ 0 h 422"/>
                <a:gd name="T74" fmla="*/ 9 w 270"/>
                <a:gd name="T75" fmla="*/ 2 h 422"/>
                <a:gd name="T76" fmla="*/ 6 w 270"/>
                <a:gd name="T77" fmla="*/ 3 h 422"/>
                <a:gd name="T78" fmla="*/ 4 w 270"/>
                <a:gd name="T79" fmla="*/ 5 h 422"/>
                <a:gd name="T80" fmla="*/ 2 w 270"/>
                <a:gd name="T81" fmla="*/ 7 h 422"/>
                <a:gd name="T82" fmla="*/ 1 w 270"/>
                <a:gd name="T83" fmla="*/ 9 h 422"/>
                <a:gd name="T84" fmla="*/ 0 w 270"/>
                <a:gd name="T85" fmla="*/ 12 h 422"/>
                <a:gd name="T86" fmla="*/ 0 w 270"/>
                <a:gd name="T87" fmla="*/ 15 h 422"/>
                <a:gd name="T88" fmla="*/ 0 w 270"/>
                <a:gd name="T89" fmla="*/ 226 h 422"/>
                <a:gd name="T90" fmla="*/ 0 w 270"/>
                <a:gd name="T91" fmla="*/ 231 h 422"/>
                <a:gd name="T92" fmla="*/ 1 w 270"/>
                <a:gd name="T93" fmla="*/ 236 h 422"/>
                <a:gd name="T94" fmla="*/ 0 w 270"/>
                <a:gd name="T95" fmla="*/ 239 h 422"/>
                <a:gd name="T96" fmla="*/ 0 w 270"/>
                <a:gd name="T97" fmla="*/ 241 h 422"/>
                <a:gd name="T98" fmla="*/ 0 w 270"/>
                <a:gd name="T99" fmla="*/ 422 h 422"/>
                <a:gd name="T100" fmla="*/ 270 w 270"/>
                <a:gd name="T101" fmla="*/ 422 h 422"/>
                <a:gd name="T102" fmla="*/ 270 w 270"/>
                <a:gd name="T103" fmla="*/ 226 h 422"/>
                <a:gd name="T104" fmla="*/ 270 w 270"/>
                <a:gd name="T105" fmla="*/ 15 h 422"/>
                <a:gd name="T106" fmla="*/ 270 w 270"/>
                <a:gd name="T107" fmla="*/ 12 h 422"/>
                <a:gd name="T108" fmla="*/ 269 w 270"/>
                <a:gd name="T109" fmla="*/ 9 h 422"/>
                <a:gd name="T110" fmla="*/ 268 w 270"/>
                <a:gd name="T111" fmla="*/ 7 h 422"/>
                <a:gd name="T112" fmla="*/ 266 w 270"/>
                <a:gd name="T113" fmla="*/ 5 h 422"/>
                <a:gd name="T114" fmla="*/ 264 w 270"/>
                <a:gd name="T115" fmla="*/ 3 h 422"/>
                <a:gd name="T116" fmla="*/ 262 w 270"/>
                <a:gd name="T117" fmla="*/ 2 h 422"/>
                <a:gd name="T118" fmla="*/ 258 w 270"/>
                <a:gd name="T119" fmla="*/ 0 h 422"/>
                <a:gd name="T120" fmla="*/ 255 w 270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422">
                  <a:moveTo>
                    <a:pt x="255" y="0"/>
                  </a:moveTo>
                  <a:lnTo>
                    <a:pt x="253" y="0"/>
                  </a:lnTo>
                  <a:lnTo>
                    <a:pt x="250" y="2"/>
                  </a:lnTo>
                  <a:lnTo>
                    <a:pt x="248" y="3"/>
                  </a:lnTo>
                  <a:lnTo>
                    <a:pt x="246" y="5"/>
                  </a:lnTo>
                  <a:lnTo>
                    <a:pt x="243" y="7"/>
                  </a:lnTo>
                  <a:lnTo>
                    <a:pt x="241" y="9"/>
                  </a:lnTo>
                  <a:lnTo>
                    <a:pt x="241" y="12"/>
                  </a:lnTo>
                  <a:lnTo>
                    <a:pt x="240" y="15"/>
                  </a:lnTo>
                  <a:lnTo>
                    <a:pt x="240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7" y="258"/>
                  </a:lnTo>
                  <a:lnTo>
                    <a:pt x="221" y="263"/>
                  </a:lnTo>
                  <a:lnTo>
                    <a:pt x="213" y="268"/>
                  </a:lnTo>
                  <a:lnTo>
                    <a:pt x="205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8" y="268"/>
                  </a:lnTo>
                  <a:lnTo>
                    <a:pt x="49" y="263"/>
                  </a:lnTo>
                  <a:lnTo>
                    <a:pt x="43" y="258"/>
                  </a:lnTo>
                  <a:lnTo>
                    <a:pt x="37" y="251"/>
                  </a:lnTo>
                  <a:lnTo>
                    <a:pt x="33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0" y="422"/>
                  </a:lnTo>
                  <a:lnTo>
                    <a:pt x="270" y="226"/>
                  </a:lnTo>
                  <a:lnTo>
                    <a:pt x="270" y="15"/>
                  </a:lnTo>
                  <a:lnTo>
                    <a:pt x="270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8" y="0"/>
                  </a:lnTo>
                  <a:lnTo>
                    <a:pt x="2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92">
              <a:extLst>
                <a:ext uri="{FF2B5EF4-FFF2-40B4-BE49-F238E27FC236}">
                  <a16:creationId xmlns:a16="http://schemas.microsoft.com/office/drawing/2014/main" id="{3E35C725-35FB-4C07-A625-2EBF352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3">
              <a:extLst>
                <a:ext uri="{FF2B5EF4-FFF2-40B4-BE49-F238E27FC236}">
                  <a16:creationId xmlns:a16="http://schemas.microsoft.com/office/drawing/2014/main" id="{2A4DAEDA-DA6D-4876-9646-5BDE72B62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2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2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2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4">
              <a:extLst>
                <a:ext uri="{FF2B5EF4-FFF2-40B4-BE49-F238E27FC236}">
                  <a16:creationId xmlns:a16="http://schemas.microsoft.com/office/drawing/2014/main" id="{E178E6A6-84A7-4BAE-AA9A-48F59F7A2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2160588"/>
              <a:ext cx="87313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2 w 271"/>
                <a:gd name="T5" fmla="*/ 92 h 152"/>
                <a:gd name="T6" fmla="*/ 3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2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3 w 271"/>
                <a:gd name="T21" fmla="*/ 139 h 152"/>
                <a:gd name="T22" fmla="*/ 39 w 271"/>
                <a:gd name="T23" fmla="*/ 142 h 152"/>
                <a:gd name="T24" fmla="*/ 46 w 271"/>
                <a:gd name="T25" fmla="*/ 145 h 152"/>
                <a:gd name="T26" fmla="*/ 52 w 271"/>
                <a:gd name="T27" fmla="*/ 148 h 152"/>
                <a:gd name="T28" fmla="*/ 60 w 271"/>
                <a:gd name="T29" fmla="*/ 149 h 152"/>
                <a:gd name="T30" fmla="*/ 67 w 271"/>
                <a:gd name="T31" fmla="*/ 152 h 152"/>
                <a:gd name="T32" fmla="*/ 75 w 271"/>
                <a:gd name="T33" fmla="*/ 152 h 152"/>
                <a:gd name="T34" fmla="*/ 196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7 w 271"/>
                <a:gd name="T41" fmla="*/ 148 h 152"/>
                <a:gd name="T42" fmla="*/ 225 w 271"/>
                <a:gd name="T43" fmla="*/ 145 h 152"/>
                <a:gd name="T44" fmla="*/ 231 w 271"/>
                <a:gd name="T45" fmla="*/ 142 h 152"/>
                <a:gd name="T46" fmla="*/ 238 w 271"/>
                <a:gd name="T47" fmla="*/ 139 h 152"/>
                <a:gd name="T48" fmla="*/ 243 w 271"/>
                <a:gd name="T49" fmla="*/ 134 h 152"/>
                <a:gd name="T50" fmla="*/ 248 w 271"/>
                <a:gd name="T51" fmla="*/ 129 h 152"/>
                <a:gd name="T52" fmla="*/ 254 w 271"/>
                <a:gd name="T53" fmla="*/ 124 h 152"/>
                <a:gd name="T54" fmla="*/ 258 w 271"/>
                <a:gd name="T55" fmla="*/ 118 h 152"/>
                <a:gd name="T56" fmla="*/ 261 w 271"/>
                <a:gd name="T57" fmla="*/ 112 h 152"/>
                <a:gd name="T58" fmla="*/ 264 w 271"/>
                <a:gd name="T59" fmla="*/ 105 h 152"/>
                <a:gd name="T60" fmla="*/ 268 w 271"/>
                <a:gd name="T61" fmla="*/ 99 h 152"/>
                <a:gd name="T62" fmla="*/ 269 w 271"/>
                <a:gd name="T63" fmla="*/ 92 h 152"/>
                <a:gd name="T64" fmla="*/ 270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2" y="92"/>
                  </a:lnTo>
                  <a:lnTo>
                    <a:pt x="3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2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6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7" y="148"/>
                  </a:lnTo>
                  <a:lnTo>
                    <a:pt x="225" y="145"/>
                  </a:lnTo>
                  <a:lnTo>
                    <a:pt x="231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8" y="129"/>
                  </a:lnTo>
                  <a:lnTo>
                    <a:pt x="254" y="124"/>
                  </a:lnTo>
                  <a:lnTo>
                    <a:pt x="258" y="118"/>
                  </a:lnTo>
                  <a:lnTo>
                    <a:pt x="261" y="112"/>
                  </a:lnTo>
                  <a:lnTo>
                    <a:pt x="264" y="105"/>
                  </a:lnTo>
                  <a:lnTo>
                    <a:pt x="268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5">
              <a:extLst>
                <a:ext uri="{FF2B5EF4-FFF2-40B4-BE49-F238E27FC236}">
                  <a16:creationId xmlns:a16="http://schemas.microsoft.com/office/drawing/2014/main" id="{FE068423-85F1-42D2-9816-51509429E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0875"/>
              <a:ext cx="87313" cy="134938"/>
            </a:xfrm>
            <a:custGeom>
              <a:avLst/>
              <a:gdLst>
                <a:gd name="T0" fmla="*/ 256 w 271"/>
                <a:gd name="T1" fmla="*/ 0 h 422"/>
                <a:gd name="T2" fmla="*/ 253 w 271"/>
                <a:gd name="T3" fmla="*/ 0 h 422"/>
                <a:gd name="T4" fmla="*/ 249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40 w 271"/>
                <a:gd name="T21" fmla="*/ 235 h 422"/>
                <a:gd name="T22" fmla="*/ 237 w 271"/>
                <a:gd name="T23" fmla="*/ 244 h 422"/>
                <a:gd name="T24" fmla="*/ 232 w 271"/>
                <a:gd name="T25" fmla="*/ 251 h 422"/>
                <a:gd name="T26" fmla="*/ 227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6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4 w 271"/>
                <a:gd name="T45" fmla="*/ 258 h 422"/>
                <a:gd name="T46" fmla="*/ 37 w 271"/>
                <a:gd name="T47" fmla="*/ 251 h 422"/>
                <a:gd name="T48" fmla="*/ 34 w 271"/>
                <a:gd name="T49" fmla="*/ 244 h 422"/>
                <a:gd name="T50" fmla="*/ 31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30 w 271"/>
                <a:gd name="T57" fmla="*/ 12 h 422"/>
                <a:gd name="T58" fmla="*/ 29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8 w 271"/>
                <a:gd name="T69" fmla="*/ 0 h 422"/>
                <a:gd name="T70" fmla="*/ 15 w 271"/>
                <a:gd name="T71" fmla="*/ 0 h 422"/>
                <a:gd name="T72" fmla="*/ 11 w 271"/>
                <a:gd name="T73" fmla="*/ 0 h 422"/>
                <a:gd name="T74" fmla="*/ 9 w 271"/>
                <a:gd name="T75" fmla="*/ 2 h 422"/>
                <a:gd name="T76" fmla="*/ 6 w 271"/>
                <a:gd name="T77" fmla="*/ 3 h 422"/>
                <a:gd name="T78" fmla="*/ 4 w 271"/>
                <a:gd name="T79" fmla="*/ 5 h 422"/>
                <a:gd name="T80" fmla="*/ 3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1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0 w 271"/>
                <a:gd name="T107" fmla="*/ 12 h 422"/>
                <a:gd name="T108" fmla="*/ 270 w 271"/>
                <a:gd name="T109" fmla="*/ 9 h 422"/>
                <a:gd name="T110" fmla="*/ 268 w 271"/>
                <a:gd name="T111" fmla="*/ 7 h 422"/>
                <a:gd name="T112" fmla="*/ 267 w 271"/>
                <a:gd name="T113" fmla="*/ 5 h 422"/>
                <a:gd name="T114" fmla="*/ 264 w 271"/>
                <a:gd name="T115" fmla="*/ 3 h 422"/>
                <a:gd name="T116" fmla="*/ 261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3" y="0"/>
                  </a:lnTo>
                  <a:lnTo>
                    <a:pt x="249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2" y="251"/>
                  </a:lnTo>
                  <a:lnTo>
                    <a:pt x="227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6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4" y="258"/>
                  </a:lnTo>
                  <a:lnTo>
                    <a:pt x="37" y="251"/>
                  </a:lnTo>
                  <a:lnTo>
                    <a:pt x="34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0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4" y="3"/>
                  </a:lnTo>
                  <a:lnTo>
                    <a:pt x="261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96">
              <a:extLst>
                <a:ext uri="{FF2B5EF4-FFF2-40B4-BE49-F238E27FC236}">
                  <a16:creationId xmlns:a16="http://schemas.microsoft.com/office/drawing/2014/main" id="{11CAFAE2-5C93-4666-BF8B-62D36BD9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93913"/>
              <a:ext cx="8731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97">
              <a:extLst>
                <a:ext uri="{FF2B5EF4-FFF2-40B4-BE49-F238E27FC236}">
                  <a16:creationId xmlns:a16="http://schemas.microsoft.com/office/drawing/2014/main" id="{4814B6CE-6116-4182-BC0D-EFEA07CA2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65338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98">
              <a:extLst>
                <a:ext uri="{FF2B5EF4-FFF2-40B4-BE49-F238E27FC236}">
                  <a16:creationId xmlns:a16="http://schemas.microsoft.com/office/drawing/2014/main" id="{FEEE15A0-772C-498B-B988-CB100BF4D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32013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99">
              <a:extLst>
                <a:ext uri="{FF2B5EF4-FFF2-40B4-BE49-F238E27FC236}">
                  <a16:creationId xmlns:a16="http://schemas.microsoft.com/office/drawing/2014/main" id="{62FE787C-BB33-43F2-B5F5-986F9AC7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3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1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1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3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00">
              <a:extLst>
                <a:ext uri="{FF2B5EF4-FFF2-40B4-BE49-F238E27FC236}">
                  <a16:creationId xmlns:a16="http://schemas.microsoft.com/office/drawing/2014/main" id="{5F3A1743-C344-4962-8EF3-D6744E02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930400"/>
              <a:ext cx="11113" cy="57150"/>
            </a:xfrm>
            <a:custGeom>
              <a:avLst/>
              <a:gdLst>
                <a:gd name="T0" fmla="*/ 16 w 31"/>
                <a:gd name="T1" fmla="*/ 181 h 181"/>
                <a:gd name="T2" fmla="*/ 18 w 31"/>
                <a:gd name="T3" fmla="*/ 181 h 181"/>
                <a:gd name="T4" fmla="*/ 21 w 31"/>
                <a:gd name="T5" fmla="*/ 180 h 181"/>
                <a:gd name="T6" fmla="*/ 23 w 31"/>
                <a:gd name="T7" fmla="*/ 179 h 181"/>
                <a:gd name="T8" fmla="*/ 25 w 31"/>
                <a:gd name="T9" fmla="*/ 176 h 181"/>
                <a:gd name="T10" fmla="*/ 28 w 31"/>
                <a:gd name="T11" fmla="*/ 174 h 181"/>
                <a:gd name="T12" fmla="*/ 29 w 31"/>
                <a:gd name="T13" fmla="*/ 172 h 181"/>
                <a:gd name="T14" fmla="*/ 30 w 31"/>
                <a:gd name="T15" fmla="*/ 169 h 181"/>
                <a:gd name="T16" fmla="*/ 31 w 31"/>
                <a:gd name="T17" fmla="*/ 166 h 181"/>
                <a:gd name="T18" fmla="*/ 31 w 31"/>
                <a:gd name="T19" fmla="*/ 16 h 181"/>
                <a:gd name="T20" fmla="*/ 30 w 31"/>
                <a:gd name="T21" fmla="*/ 12 h 181"/>
                <a:gd name="T22" fmla="*/ 29 w 31"/>
                <a:gd name="T23" fmla="*/ 9 h 181"/>
                <a:gd name="T24" fmla="*/ 28 w 31"/>
                <a:gd name="T25" fmla="*/ 7 h 181"/>
                <a:gd name="T26" fmla="*/ 25 w 31"/>
                <a:gd name="T27" fmla="*/ 5 h 181"/>
                <a:gd name="T28" fmla="*/ 23 w 31"/>
                <a:gd name="T29" fmla="*/ 3 h 181"/>
                <a:gd name="T30" fmla="*/ 21 w 31"/>
                <a:gd name="T31" fmla="*/ 2 h 181"/>
                <a:gd name="T32" fmla="*/ 18 w 31"/>
                <a:gd name="T33" fmla="*/ 0 h 181"/>
                <a:gd name="T34" fmla="*/ 16 w 31"/>
                <a:gd name="T35" fmla="*/ 0 h 181"/>
                <a:gd name="T36" fmla="*/ 13 w 31"/>
                <a:gd name="T37" fmla="*/ 0 h 181"/>
                <a:gd name="T38" fmla="*/ 9 w 31"/>
                <a:gd name="T39" fmla="*/ 2 h 181"/>
                <a:gd name="T40" fmla="*/ 7 w 31"/>
                <a:gd name="T41" fmla="*/ 3 h 181"/>
                <a:gd name="T42" fmla="*/ 5 w 31"/>
                <a:gd name="T43" fmla="*/ 5 h 181"/>
                <a:gd name="T44" fmla="*/ 3 w 31"/>
                <a:gd name="T45" fmla="*/ 7 h 181"/>
                <a:gd name="T46" fmla="*/ 2 w 31"/>
                <a:gd name="T47" fmla="*/ 9 h 181"/>
                <a:gd name="T48" fmla="*/ 1 w 31"/>
                <a:gd name="T49" fmla="*/ 12 h 181"/>
                <a:gd name="T50" fmla="*/ 0 w 31"/>
                <a:gd name="T51" fmla="*/ 16 h 181"/>
                <a:gd name="T52" fmla="*/ 0 w 31"/>
                <a:gd name="T53" fmla="*/ 166 h 181"/>
                <a:gd name="T54" fmla="*/ 1 w 31"/>
                <a:gd name="T55" fmla="*/ 169 h 181"/>
                <a:gd name="T56" fmla="*/ 2 w 31"/>
                <a:gd name="T57" fmla="*/ 172 h 181"/>
                <a:gd name="T58" fmla="*/ 3 w 31"/>
                <a:gd name="T59" fmla="*/ 174 h 181"/>
                <a:gd name="T60" fmla="*/ 5 w 31"/>
                <a:gd name="T61" fmla="*/ 176 h 181"/>
                <a:gd name="T62" fmla="*/ 7 w 31"/>
                <a:gd name="T63" fmla="*/ 179 h 181"/>
                <a:gd name="T64" fmla="*/ 9 w 31"/>
                <a:gd name="T65" fmla="*/ 180 h 181"/>
                <a:gd name="T66" fmla="*/ 13 w 31"/>
                <a:gd name="T67" fmla="*/ 181 h 181"/>
                <a:gd name="T68" fmla="*/ 16 w 31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181">
                  <a:moveTo>
                    <a:pt x="16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1" y="166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6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17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>
                <a:latin typeface="+mj-lt"/>
              </a:rPr>
              <a:t>THANK </a:t>
            </a:r>
            <a:r>
              <a:rPr lang="en-US" sz="540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6224FF-D6BE-46FB-9C28-0F5E9B5D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73" y="2561204"/>
            <a:ext cx="1985254" cy="5671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82749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GIỚI THIỆU </a:t>
            </a:r>
            <a:r>
              <a:rPr lang="en-US" sz="3600" b="1">
                <a:latin typeface="+mj-lt"/>
              </a:rPr>
              <a:t>USER CONTROL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771" y="1750151"/>
            <a:ext cx="5001650" cy="1477328"/>
            <a:chOff x="2562895" y="1897663"/>
            <a:chExt cx="5001650" cy="1477328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vi-VN" sz="2400" b="1">
                  <a:latin typeface="Quicksand" pitchFamily="2" charset="0"/>
                </a:rPr>
                <a:t>User</a:t>
              </a:r>
              <a:r>
                <a:rPr lang="en-US" sz="2400" b="1">
                  <a:latin typeface="Quicksand" pitchFamily="2" charset="0"/>
                </a:rPr>
                <a:t> c</a:t>
              </a:r>
              <a:r>
                <a:rPr lang="vi-VN" sz="2400" b="1">
                  <a:latin typeface="Quicksand" pitchFamily="2" charset="0"/>
                </a:rPr>
                <a:t>ontrol</a:t>
              </a:r>
              <a:r>
                <a:rPr lang="en-US" sz="2400" b="1">
                  <a:latin typeface="Quicksand" pitchFamily="2" charset="0"/>
                </a:rPr>
                <a:t>:</a:t>
              </a:r>
              <a:r>
                <a:rPr lang="vi-VN" sz="2400">
                  <a:latin typeface="Quicksand" pitchFamily="2" charset="0"/>
                </a:rPr>
                <a:t> là một container chứa tất các cả các control khác vào do người dùng tự định nghĩa</a:t>
              </a:r>
              <a:endParaRPr lang="en-US" sz="2400">
                <a:latin typeface="Quicksand" pitchFamily="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771" y="3443305"/>
            <a:ext cx="5001650" cy="1107996"/>
            <a:chOff x="2562895" y="1897663"/>
            <a:chExt cx="5001650" cy="1107996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Tính tái sử dụng</a:t>
              </a:r>
              <a:r>
                <a:rPr lang="en-US" sz="2400">
                  <a:latin typeface="Quicksand" pitchFamily="2" charset="0"/>
                </a:rPr>
                <a:t>: các control này chúng ta có thể sử dụng lại cho các form khác nhau</a:t>
              </a:r>
            </a:p>
          </p:txBody>
        </p:sp>
      </p:grp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02C199-3FEF-4217-B531-3BA555340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426" y="1428756"/>
            <a:ext cx="5131488" cy="178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8CE546-9E68-4DDF-991B-28FF955B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73" y="2762748"/>
            <a:ext cx="4758827" cy="1477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73B4E-BD8C-45E1-8284-A89081305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266" y="4152368"/>
            <a:ext cx="1185192" cy="494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76CC57-8599-4F9E-90C7-E4C95DD9C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760" y="4176816"/>
            <a:ext cx="1198216" cy="442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0BAA9-E7F9-49D3-8E5A-724848AB0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5367" y="4168379"/>
            <a:ext cx="1198216" cy="4818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A8DA41-A825-44B4-90DD-72ECDF8C0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2420" y="4168576"/>
            <a:ext cx="1224264" cy="4624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B53142-36C5-4247-B783-5339666A25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9421" y="1653527"/>
            <a:ext cx="6129930" cy="231088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D57F105-B7B4-47B7-9D35-9C04C7196ACB}"/>
              </a:ext>
            </a:extLst>
          </p:cNvPr>
          <p:cNvGrpSpPr/>
          <p:nvPr/>
        </p:nvGrpSpPr>
        <p:grpSpPr>
          <a:xfrm>
            <a:off x="907771" y="4752250"/>
            <a:ext cx="5001649" cy="1122873"/>
            <a:chOff x="2562895" y="1967272"/>
            <a:chExt cx="5001649" cy="1122873"/>
          </a:xfrm>
        </p:grpSpPr>
        <p:sp>
          <p:nvSpPr>
            <p:cNvPr id="36" name="Freeform 4460">
              <a:extLst>
                <a:ext uri="{FF2B5EF4-FFF2-40B4-BE49-F238E27FC236}">
                  <a16:creationId xmlns:a16="http://schemas.microsoft.com/office/drawing/2014/main" id="{F007DC9D-A428-4A87-80AC-36CBDFCC98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Quicksand" pitchFamily="2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999F2E-0F8B-42D2-A801-93A8FE1AC69D}"/>
                </a:ext>
              </a:extLst>
            </p:cNvPr>
            <p:cNvSpPr txBox="1"/>
            <p:nvPr/>
          </p:nvSpPr>
          <p:spPr>
            <a:xfrm>
              <a:off x="3129914" y="1982149"/>
              <a:ext cx="443463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b="1">
                  <a:latin typeface="Quicksand" pitchFamily="2" charset="0"/>
                </a:rPr>
                <a:t>Dễ dàng cho công việc quản lý source code:</a:t>
              </a:r>
              <a:r>
                <a:rPr lang="en-US" sz="2400">
                  <a:latin typeface="Quicksand" pitchFamily="2" charset="0"/>
                </a:rPr>
                <a:t> tìm lỗi và giải quyết lỗi trong thời gian ngắn.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626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9443828" y="3132212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5571786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1895400" y="3152187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latin typeface="+mj-lt"/>
              </a:rPr>
              <a:t>DỄ DÀNG </a:t>
            </a:r>
            <a:r>
              <a:rPr lang="en-US" sz="3600" b="1">
                <a:latin typeface="+mj-lt"/>
              </a:rPr>
              <a:t>PHÂN CHIA CÔNG VIỆC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2045354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5721739" y="3152189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9593781" y="3132212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2218899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5895284" y="3325734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9767326" y="3305757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1743811" y="4528353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1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Ngọc Kha)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5378789" y="4489346"/>
            <a:ext cx="194319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2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S</a:t>
            </a:r>
            <a:r>
              <a:rPr lang="vi-VN" sz="1600" b="1">
                <a:latin typeface="Quicksand" pitchFamily="2" charset="0"/>
              </a:rPr>
              <a:t>ơ</a:t>
            </a:r>
            <a:r>
              <a:rPr lang="en-US" sz="1600" b="1">
                <a:latin typeface="Quicksand" pitchFamily="2" charset="0"/>
              </a:rPr>
              <a:t>n Hải)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836034" y="4474671"/>
            <a:ext cx="2807001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>
                <a:latin typeface="Quicksand" pitchFamily="2" charset="0"/>
              </a:rPr>
              <a:t>Module 3</a:t>
            </a:r>
          </a:p>
          <a:p>
            <a:pPr algn="ctr"/>
            <a:r>
              <a:rPr lang="en-US" sz="1600" b="1">
                <a:latin typeface="Quicksand" pitchFamily="2" charset="0"/>
              </a:rPr>
              <a:t>(Nguyễn Thị Hoàng Oanh)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2485093" y="3635500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6167552" y="3596956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10032463" y="3570894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4157F5-7F39-4653-A1B9-FE0E6DFBF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02" y="1458664"/>
            <a:ext cx="3763222" cy="1308531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9B3CD7-95AF-424D-BB3B-3488F7DEF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24" y="1497192"/>
            <a:ext cx="3934562" cy="1218599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C2CCC8-F0B1-46D9-AED8-AF34558AA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05" y="1609391"/>
            <a:ext cx="1059849" cy="439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C90CF-E6AB-44BF-A19D-76B3D96F9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36" y="1623411"/>
            <a:ext cx="1068466" cy="396367"/>
          </a:xfrm>
          <a:prstGeom prst="rect">
            <a:avLst/>
          </a:prstGeom>
        </p:spPr>
      </p:pic>
      <p:pic>
        <p:nvPicPr>
          <p:cNvPr id="21" name="Picture 2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79AFF04-5CAB-4F0B-9F57-E257CD164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045" y="2121657"/>
            <a:ext cx="1077083" cy="4308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3EF144-41D9-4CBB-9284-48CE303D81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79" y="2135096"/>
            <a:ext cx="1059849" cy="40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0" grpId="0" animBg="1"/>
      <p:bldP spid="99" grpId="0" animBg="1"/>
      <p:bldP spid="3" grpId="0" animBg="1"/>
      <p:bldP spid="42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55" grpId="0"/>
      <p:bldP spid="56" grpId="0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63492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GIAO TIẾP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2092E7-051D-4323-AA2A-7B4D3F354C35}"/>
              </a:ext>
            </a:extLst>
          </p:cNvPr>
          <p:cNvSpPr/>
          <p:nvPr/>
        </p:nvSpPr>
        <p:spPr>
          <a:xfrm>
            <a:off x="3624641" y="674551"/>
            <a:ext cx="502178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User control (Publisher)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70640-86FE-4F8B-A6E8-3C07836DF6C6}"/>
              </a:ext>
            </a:extLst>
          </p:cNvPr>
          <p:cNvSpPr/>
          <p:nvPr/>
        </p:nvSpPr>
        <p:spPr>
          <a:xfrm>
            <a:off x="3624641" y="1091802"/>
            <a:ext cx="4942717" cy="1559034"/>
          </a:xfrm>
          <a:prstGeom prst="rect">
            <a:avLst/>
          </a:prstGeom>
          <a:solidFill>
            <a:srgbClr val="9ED3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1C51D0-52D8-496D-9999-AA0C1F9A11AA}"/>
              </a:ext>
            </a:extLst>
          </p:cNvPr>
          <p:cNvSpPr/>
          <p:nvPr/>
        </p:nvSpPr>
        <p:spPr>
          <a:xfrm>
            <a:off x="3790896" y="1225225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F9B788-CDB5-4BEE-A5AE-822630213587}"/>
              </a:ext>
            </a:extLst>
          </p:cNvPr>
          <p:cNvSpPr/>
          <p:nvPr/>
        </p:nvSpPr>
        <p:spPr>
          <a:xfrm>
            <a:off x="3790897" y="1225225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3B4A53-B251-45E5-BCE8-C7DFEE079B78}"/>
              </a:ext>
            </a:extLst>
          </p:cNvPr>
          <p:cNvSpPr/>
          <p:nvPr/>
        </p:nvSpPr>
        <p:spPr>
          <a:xfrm>
            <a:off x="3790896" y="1697202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BCC42A-1649-4358-BF80-228804AB17E4}"/>
              </a:ext>
            </a:extLst>
          </p:cNvPr>
          <p:cNvSpPr/>
          <p:nvPr/>
        </p:nvSpPr>
        <p:spPr>
          <a:xfrm>
            <a:off x="3790896" y="1704066"/>
            <a:ext cx="4610207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Kh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ởi tạo một Event dựa trên Delegate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E775DF4-1393-4AA4-8E27-B53F49E348E3}"/>
              </a:ext>
            </a:extLst>
          </p:cNvPr>
          <p:cNvSpPr/>
          <p:nvPr/>
        </p:nvSpPr>
        <p:spPr>
          <a:xfrm>
            <a:off x="3790896" y="2142441"/>
            <a:ext cx="4610207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AE599F-9F04-48CE-B730-C7E751AC7345}"/>
              </a:ext>
            </a:extLst>
          </p:cNvPr>
          <p:cNvSpPr/>
          <p:nvPr/>
        </p:nvSpPr>
        <p:spPr>
          <a:xfrm>
            <a:off x="3790897" y="2142441"/>
            <a:ext cx="461020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 Phát ra sự kiện (Fire the Event)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36B5B7-E022-460E-84F5-6214E2F3BAA4}"/>
              </a:ext>
            </a:extLst>
          </p:cNvPr>
          <p:cNvSpPr/>
          <p:nvPr/>
        </p:nvSpPr>
        <p:spPr>
          <a:xfrm>
            <a:off x="1485900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1 (Subscriber)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4219EA-78F5-40F3-ADB3-B7A77593456B}"/>
              </a:ext>
            </a:extLst>
          </p:cNvPr>
          <p:cNvSpPr/>
          <p:nvPr/>
        </p:nvSpPr>
        <p:spPr>
          <a:xfrm>
            <a:off x="1485899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CDA8-0F1E-4E70-8A37-8A1EA9CF4989}"/>
              </a:ext>
            </a:extLst>
          </p:cNvPr>
          <p:cNvSpPr/>
          <p:nvPr/>
        </p:nvSpPr>
        <p:spPr>
          <a:xfrm>
            <a:off x="1652155" y="4414417"/>
            <a:ext cx="2549867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DA4F53-4D90-4B54-8451-4C7BE9BF119E}"/>
              </a:ext>
            </a:extLst>
          </p:cNvPr>
          <p:cNvSpPr/>
          <p:nvPr/>
        </p:nvSpPr>
        <p:spPr>
          <a:xfrm>
            <a:off x="1652156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0D3A73-C6B6-4F90-9E65-F6D56CCF2173}"/>
              </a:ext>
            </a:extLst>
          </p:cNvPr>
          <p:cNvSpPr/>
          <p:nvPr/>
        </p:nvSpPr>
        <p:spPr>
          <a:xfrm>
            <a:off x="1652155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AFCB8-0268-42B4-AC0E-7E1A3BA9388A}"/>
              </a:ext>
            </a:extLst>
          </p:cNvPr>
          <p:cNvCxnSpPr/>
          <p:nvPr/>
        </p:nvCxnSpPr>
        <p:spPr>
          <a:xfrm flipH="1">
            <a:off x="1890773" y="4752971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E7DDA6-25A2-49C1-A4E4-C69F7FD56337}"/>
              </a:ext>
            </a:extLst>
          </p:cNvPr>
          <p:cNvCxnSpPr>
            <a:cxnSpLocks/>
          </p:cNvCxnSpPr>
          <p:nvPr/>
        </p:nvCxnSpPr>
        <p:spPr>
          <a:xfrm flipV="1">
            <a:off x="1890773" y="5187567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77ED7-6A74-4935-A32F-4339D555647E}"/>
              </a:ext>
            </a:extLst>
          </p:cNvPr>
          <p:cNvCxnSpPr>
            <a:cxnSpLocks/>
          </p:cNvCxnSpPr>
          <p:nvPr/>
        </p:nvCxnSpPr>
        <p:spPr>
          <a:xfrm flipH="1">
            <a:off x="1983136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315E4D5-0CB4-4CF4-8467-A14B34AFEE52}"/>
              </a:ext>
            </a:extLst>
          </p:cNvPr>
          <p:cNvSpPr/>
          <p:nvPr/>
        </p:nvSpPr>
        <p:spPr>
          <a:xfrm>
            <a:off x="2499007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98C3DA-2D2A-4578-9742-F6878839F901}"/>
              </a:ext>
            </a:extLst>
          </p:cNvPr>
          <p:cNvSpPr/>
          <p:nvPr/>
        </p:nvSpPr>
        <p:spPr>
          <a:xfrm>
            <a:off x="7814486" y="3863743"/>
            <a:ext cx="3001295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Application 2 (Subscriber)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B35FD8-9577-4229-B438-9E24076625C7}"/>
              </a:ext>
            </a:extLst>
          </p:cNvPr>
          <p:cNvSpPr/>
          <p:nvPr/>
        </p:nvSpPr>
        <p:spPr>
          <a:xfrm>
            <a:off x="7814485" y="4280993"/>
            <a:ext cx="2891614" cy="1981261"/>
          </a:xfrm>
          <a:prstGeom prst="rect">
            <a:avLst/>
          </a:prstGeom>
          <a:solidFill>
            <a:srgbClr val="EF95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AC3F698-0254-494E-8649-011B810BD0B1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solidFill>
            <a:srgbClr val="F7CA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C7E91D7-C39E-4A20-B935-EE5E6144BBBF}"/>
              </a:ext>
            </a:extLst>
          </p:cNvPr>
          <p:cNvSpPr/>
          <p:nvPr/>
        </p:nvSpPr>
        <p:spPr>
          <a:xfrm>
            <a:off x="7980742" y="4414417"/>
            <a:ext cx="2546346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Nhận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2C3894F-6DDC-4AE6-86B3-A3AD3C83F374}"/>
              </a:ext>
            </a:extLst>
          </p:cNvPr>
          <p:cNvSpPr/>
          <p:nvPr/>
        </p:nvSpPr>
        <p:spPr>
          <a:xfrm>
            <a:off x="7980741" y="5707463"/>
            <a:ext cx="2549866" cy="338554"/>
          </a:xfrm>
          <a:prstGeom prst="rect">
            <a:avLst/>
          </a:prstGeom>
          <a:solidFill>
            <a:srgbClr val="F7CAD0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X</a:t>
            </a:r>
            <a:r>
              <a:rPr lang="en-US" sz="16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ử lý sự kiện</a:t>
            </a:r>
            <a:endParaRPr lang="en-US" sz="16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6FB67DF-F918-4AF8-A71A-8FCF256AA770}"/>
              </a:ext>
            </a:extLst>
          </p:cNvPr>
          <p:cNvCxnSpPr/>
          <p:nvPr/>
        </p:nvCxnSpPr>
        <p:spPr>
          <a:xfrm flipH="1">
            <a:off x="8219359" y="4752971"/>
            <a:ext cx="184727" cy="619129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B9EF41C-183C-48C8-B354-DF5C11EE8E58}"/>
              </a:ext>
            </a:extLst>
          </p:cNvPr>
          <p:cNvCxnSpPr>
            <a:cxnSpLocks/>
          </p:cNvCxnSpPr>
          <p:nvPr/>
        </p:nvCxnSpPr>
        <p:spPr>
          <a:xfrm flipV="1">
            <a:off x="8219359" y="5187567"/>
            <a:ext cx="535709" cy="18134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CA9DD22-EE85-456C-A532-209B9730C033}"/>
              </a:ext>
            </a:extLst>
          </p:cNvPr>
          <p:cNvCxnSpPr>
            <a:cxnSpLocks/>
          </p:cNvCxnSpPr>
          <p:nvPr/>
        </p:nvCxnSpPr>
        <p:spPr>
          <a:xfrm flipH="1">
            <a:off x="8311722" y="5187567"/>
            <a:ext cx="443346" cy="51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02E6E243-0D3F-4A87-B7C6-A2BE8501885A}"/>
              </a:ext>
            </a:extLst>
          </p:cNvPr>
          <p:cNvSpPr/>
          <p:nvPr/>
        </p:nvSpPr>
        <p:spPr>
          <a:xfrm>
            <a:off x="8827593" y="4956734"/>
            <a:ext cx="16994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Phát ra các xử lý sự kiện (Evenhanler)</a:t>
            </a:r>
            <a:endParaRPr lang="en-US" sz="12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B719876-FC3F-46B1-97BC-13384821C4E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2986548" y="2480995"/>
            <a:ext cx="3109452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90D805-275C-486A-85CE-D751B37077F2}"/>
              </a:ext>
            </a:extLst>
          </p:cNvPr>
          <p:cNvCxnSpPr>
            <a:endCxn id="77" idx="0"/>
          </p:cNvCxnSpPr>
          <p:nvPr/>
        </p:nvCxnSpPr>
        <p:spPr>
          <a:xfrm>
            <a:off x="6096000" y="2480995"/>
            <a:ext cx="3219134" cy="1382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11" grpId="0" animBg="1"/>
      <p:bldP spid="38" grpId="0"/>
      <p:bldP spid="39" grpId="0" animBg="1"/>
      <p:bldP spid="40" grpId="0"/>
      <p:bldP spid="41" grpId="0" animBg="1"/>
      <p:bldP spid="43" grpId="0"/>
      <p:bldP spid="44" grpId="0"/>
      <p:bldP spid="47" grpId="0" animBg="1"/>
      <p:bldP spid="50" grpId="0" animBg="1"/>
      <p:bldP spid="52" grpId="0"/>
      <p:bldP spid="58" grpId="0" animBg="1"/>
      <p:bldP spid="71" grpId="0"/>
      <p:bldP spid="77" grpId="0"/>
      <p:bldP spid="78" grpId="0" animBg="1"/>
      <p:bldP spid="79" grpId="0" animBg="1"/>
      <p:bldP spid="80" grpId="0"/>
      <p:bldP spid="81" grpId="0" animBg="1"/>
      <p:bldP spid="9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b="1">
                <a:latin typeface="+mj-lt"/>
              </a:rPr>
              <a:t>NỘI DUNG </a:t>
            </a:r>
            <a:r>
              <a:rPr lang="en-US" sz="4400">
                <a:latin typeface="+mj-lt"/>
              </a:rPr>
              <a:t>BÁO CÁO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616298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XÂY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DỰNG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604008"/>
              <a:ext cx="1381125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DEMO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1874971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GIỚI 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THIỆU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565262"/>
              <a:ext cx="1381125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GIAO</a:t>
              </a:r>
            </a:p>
            <a:p>
              <a:pPr algn="ctr"/>
              <a:r>
                <a:rPr lang="en-US" sz="3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Quicksand" pitchFamily="2" charset="0"/>
                </a:rPr>
                <a:t>TIẾP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2182748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Giới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thiệu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tổng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quan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lý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do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, </a:t>
            </a:r>
            <a:r>
              <a:rPr lang="vi-VN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ư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u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điểm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về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Tiến hành xây dựng ứng dụng sử dụng User Control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2173642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Cách giao tiếp giữa user control với applications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924073"/>
            <a:ext cx="283276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Chạy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thử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ứng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có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sử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</a:t>
            </a:r>
            <a:r>
              <a:rPr 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dụng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Quicksand" pitchFamily="2" charset="0"/>
              </a:rPr>
              <a:t> User Control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0607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XÂY DỰNG </a:t>
            </a:r>
            <a:r>
              <a:rPr lang="en-US" sz="3600">
                <a:latin typeface="+mj-lt"/>
              </a:rPr>
              <a:t>FORM QUẢN LÝ THÔNG TIN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431B02-AAC8-4DA5-BFB0-3185AD48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085" y="1136925"/>
            <a:ext cx="7425306" cy="5219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9A84BB8-826D-4660-9348-B2B9FE776539}"/>
              </a:ext>
            </a:extLst>
          </p:cNvPr>
          <p:cNvSpPr/>
          <p:nvPr/>
        </p:nvSpPr>
        <p:spPr>
          <a:xfrm>
            <a:off x="1463675" y="1641475"/>
            <a:ext cx="5994400" cy="1623060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324908-1FA1-4330-966D-93FC65DC27D0}"/>
              </a:ext>
            </a:extLst>
          </p:cNvPr>
          <p:cNvSpPr/>
          <p:nvPr/>
        </p:nvSpPr>
        <p:spPr>
          <a:xfrm>
            <a:off x="7579995" y="1641475"/>
            <a:ext cx="891540" cy="1623060"/>
          </a:xfrm>
          <a:prstGeom prst="rect">
            <a:avLst/>
          </a:prstGeom>
          <a:solidFill>
            <a:srgbClr val="EF95A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D5588-5F9D-46E4-AFBB-1DEAD3E9E5B0}"/>
              </a:ext>
            </a:extLst>
          </p:cNvPr>
          <p:cNvSpPr/>
          <p:nvPr/>
        </p:nvSpPr>
        <p:spPr>
          <a:xfrm>
            <a:off x="9811652" y="3493636"/>
            <a:ext cx="195919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User Control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4FA6D1-A797-479F-9FAB-E03F1D6E1C2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458076" y="2714625"/>
            <a:ext cx="2353576" cy="1009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B07E6F-5D61-4934-A567-788351E753C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8438852" y="2767605"/>
            <a:ext cx="1372800" cy="956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963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-0.09531 0.0030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6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rgbClr val="EF9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rgbClr val="9ED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b="1">
                <a:latin typeface="+mj-lt"/>
              </a:rPr>
              <a:t>THÊM</a:t>
            </a:r>
            <a:r>
              <a:rPr lang="en-US" sz="3600">
                <a:latin typeface="+mj-lt"/>
              </a:rPr>
              <a:t> USER CONTROL</a:t>
            </a:r>
            <a:endParaRPr lang="en-US" sz="3600" b="1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5C280-1A51-454A-8524-2608DD6A3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5" y="1861994"/>
            <a:ext cx="6660946" cy="39616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63C89E-3315-46F3-AC51-5D8569EC3A83}"/>
              </a:ext>
            </a:extLst>
          </p:cNvPr>
          <p:cNvSpPr/>
          <p:nvPr/>
        </p:nvSpPr>
        <p:spPr>
          <a:xfrm>
            <a:off x="581549" y="1861994"/>
            <a:ext cx="346280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- Khởi tạo 1 project mới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458BECA-B662-4FE8-AC4A-B26257CF490B}"/>
              </a:ext>
            </a:extLst>
          </p:cNvPr>
          <p:cNvSpPr/>
          <p:nvPr/>
        </p:nvSpPr>
        <p:spPr>
          <a:xfrm>
            <a:off x="581549" y="2415462"/>
            <a:ext cx="398092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2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- Chọn Add -&gt; User Control để tạo 1 user control mới</a:t>
            </a:r>
            <a:endParaRPr lang="en-US" sz="2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47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955</Words>
  <Application>Microsoft Office PowerPoint</Application>
  <PresentationFormat>Widescreen</PresentationFormat>
  <Paragraphs>158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Quicksand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Hải Sơn Nguyễn</dc:creator>
  <cp:keywords/>
  <dc:description/>
  <cp:lastModifiedBy>Nguyen Son Hai</cp:lastModifiedBy>
  <cp:revision>134</cp:revision>
  <dcterms:created xsi:type="dcterms:W3CDTF">2018-05-07T03:42:01Z</dcterms:created>
  <dcterms:modified xsi:type="dcterms:W3CDTF">2020-05-16T15:50:19Z</dcterms:modified>
  <cp:category/>
</cp:coreProperties>
</file>